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9" r:id="rId4"/>
    <p:sldId id="260" r:id="rId5"/>
    <p:sldId id="262" r:id="rId6"/>
    <p:sldId id="268" r:id="rId7"/>
    <p:sldId id="263" r:id="rId8"/>
    <p:sldId id="264" r:id="rId9"/>
    <p:sldId id="265" r:id="rId10"/>
    <p:sldId id="266" r:id="rId11"/>
    <p:sldId id="267" r:id="rId12"/>
    <p:sldId id="269" r:id="rId13"/>
    <p:sldId id="257" r:id="rId14"/>
    <p:sldId id="258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F699E-9B2D-42BE-881D-7D6EF392B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2F3E1F-16FC-474C-A2A2-7DF9F1C6B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BC1F4DB-8301-4FF6-9E0E-EEC756E34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C2769C8-C5A3-462C-A411-AA09F5A0C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D8F9E01-1785-4F9C-B29E-05134145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85131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460D53-CCDC-410E-A5CF-E0AE03A3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14A23B97-7509-437E-9FCB-C2D3E6EAC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2B58473-549D-44EE-9754-FE11A3BD8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65FDC3B-D5D9-4AB4-8171-B540BB328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102EDF7-F723-48DA-A774-C734BEE1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8990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4E505629-6E11-40B6-8FAB-3AF6E5D7B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C0D0FD33-C15B-4E78-BCC5-476F5EA39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6F7F08C-C10C-4888-9227-8B8C59C4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79D20F0-C7F2-4F10-B622-4375F79C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CB3C7111-24D2-4050-920A-65CC9A3F8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21984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54778-20B6-4C13-8B14-4D09CF6C6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9044FF7-FCD5-4157-B946-015381BA9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F709E6-6780-4D7E-89D8-C7A74857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7B77DE8-662A-4C9A-8FEB-3E2D08C2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1C1F384-37EB-4D22-8F47-23A700340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0406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95D6E-31C7-4048-807F-DB8E84E11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EDCA9F-D886-41F5-880E-BB6D1C805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CC8839E-92DA-46C2-A990-BE6654F9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C9190E1-4C0D-49E8-B77B-2591A684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A4E133E-0C27-44A2-AC21-3A2857CA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4169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CD9205-36C0-4FF7-A057-CD5CABF68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086B545-8663-46A7-80FC-B91603A5A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105CC3B-E12A-4C90-9F74-7B926B74E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CE58CB82-6D05-4CE2-833C-5AE899E9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AC3F9A6-08C9-4662-AC60-5C30DDAF4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65D8B7A-68BA-4C4A-A22B-BFF82B3B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8907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55EBB-6E51-4528-A842-128F616C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DA91C55-D4E8-4E0F-8D61-6EE0F5F09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4F46F2D-156E-4AF7-9B72-586606DF1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8C3693-366A-4F17-951E-DDEC3DA935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0CC5E95-D80A-4D58-8F04-38B9C01830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427703D-B1F9-490F-B630-25EB1171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B7DDDB58-A994-42BF-A16C-D125ADC4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92A7076C-5FC7-410D-8FAC-A8232482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12899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6CCC1E-8EF6-4DBB-890D-87125F0D0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86620FD-9411-4DE5-A17F-1D680AAA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CE3A643-9D84-48E1-85CA-6603BDBA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973812F6-3205-4E43-ADC5-660B962BB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9565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7D8CCF0-CB34-4FFC-86D8-EB7480C9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172DDE0-D2F3-46E7-B277-86AF0DDF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9C5F316-869E-476C-A2F8-3FBE7405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5777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57341F-FBC2-4A05-AD32-3808E6A8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075F97E-657E-4A4E-B83B-B71E80C5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C8F3301-71B8-42CF-8509-91C09AE1C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5745258-0009-4404-9AFD-2CD9C653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989C37F-92CA-402E-8728-8335E819C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C2EEC6-05C8-4A9B-9D84-D3EEE940F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868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049EBC-4420-4DDE-9EE7-C0A6FE3C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980F905B-C471-4DA3-82C6-63400194B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B3F5E9A-F262-4D6E-81E1-A236AF668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DAB43D8-4660-4FCB-ABEF-83C74CEBB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0080D37-1268-43F7-AFFE-8F49AAEBC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9C8EF468-E397-4E5A-BA4D-836629E6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2503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EBF04-FA1F-48D3-B4E1-CA101CF8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8FB953-87F2-425B-8528-FEACC401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2A50FDF-6827-4A40-986E-55C2C7CD9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77046-9E04-449B-BCF2-0676A2A77D11}" type="datetimeFigureOut">
              <a:rPr lang="sk-SK" smtClean="0"/>
              <a:t>22.05.2020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1063060-A682-4156-97C1-E9FA6EED2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FD75D0A-5D2A-46B2-9288-A7CF88361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1E8F-2DA1-40B9-A261-B5767950A35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3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list/7-of-the-worlds-most-poisonous-mushroom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F12EDC-9F42-4620-9C4D-616BD8BD0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819" y="0"/>
            <a:ext cx="9144000" cy="960399"/>
          </a:xfrm>
          <a:custGeom>
            <a:avLst/>
            <a:gdLst>
              <a:gd name="connsiteX0" fmla="*/ 0 w 9144000"/>
              <a:gd name="connsiteY0" fmla="*/ 0 h 960399"/>
              <a:gd name="connsiteX1" fmla="*/ 662940 w 9144000"/>
              <a:gd name="connsiteY1" fmla="*/ 0 h 960399"/>
              <a:gd name="connsiteX2" fmla="*/ 960120 w 9144000"/>
              <a:gd name="connsiteY2" fmla="*/ 0 h 960399"/>
              <a:gd name="connsiteX3" fmla="*/ 1257300 w 9144000"/>
              <a:gd name="connsiteY3" fmla="*/ 0 h 960399"/>
              <a:gd name="connsiteX4" fmla="*/ 1828800 w 9144000"/>
              <a:gd name="connsiteY4" fmla="*/ 0 h 960399"/>
              <a:gd name="connsiteX5" fmla="*/ 2400300 w 9144000"/>
              <a:gd name="connsiteY5" fmla="*/ 0 h 960399"/>
              <a:gd name="connsiteX6" fmla="*/ 2880360 w 9144000"/>
              <a:gd name="connsiteY6" fmla="*/ 0 h 960399"/>
              <a:gd name="connsiteX7" fmla="*/ 3268980 w 9144000"/>
              <a:gd name="connsiteY7" fmla="*/ 0 h 960399"/>
              <a:gd name="connsiteX8" fmla="*/ 4023360 w 9144000"/>
              <a:gd name="connsiteY8" fmla="*/ 0 h 960399"/>
              <a:gd name="connsiteX9" fmla="*/ 4777740 w 9144000"/>
              <a:gd name="connsiteY9" fmla="*/ 0 h 960399"/>
              <a:gd name="connsiteX10" fmla="*/ 5166360 w 9144000"/>
              <a:gd name="connsiteY10" fmla="*/ 0 h 960399"/>
              <a:gd name="connsiteX11" fmla="*/ 5920740 w 9144000"/>
              <a:gd name="connsiteY11" fmla="*/ 0 h 960399"/>
              <a:gd name="connsiteX12" fmla="*/ 6675120 w 9144000"/>
              <a:gd name="connsiteY12" fmla="*/ 0 h 960399"/>
              <a:gd name="connsiteX13" fmla="*/ 7429500 w 9144000"/>
              <a:gd name="connsiteY13" fmla="*/ 0 h 960399"/>
              <a:gd name="connsiteX14" fmla="*/ 7726680 w 9144000"/>
              <a:gd name="connsiteY14" fmla="*/ 0 h 960399"/>
              <a:gd name="connsiteX15" fmla="*/ 8298180 w 9144000"/>
              <a:gd name="connsiteY15" fmla="*/ 0 h 960399"/>
              <a:gd name="connsiteX16" fmla="*/ 9144000 w 9144000"/>
              <a:gd name="connsiteY16" fmla="*/ 0 h 960399"/>
              <a:gd name="connsiteX17" fmla="*/ 9144000 w 9144000"/>
              <a:gd name="connsiteY17" fmla="*/ 451388 h 960399"/>
              <a:gd name="connsiteX18" fmla="*/ 9144000 w 9144000"/>
              <a:gd name="connsiteY18" fmla="*/ 960399 h 960399"/>
              <a:gd name="connsiteX19" fmla="*/ 8663940 w 9144000"/>
              <a:gd name="connsiteY19" fmla="*/ 960399 h 960399"/>
              <a:gd name="connsiteX20" fmla="*/ 7909560 w 9144000"/>
              <a:gd name="connsiteY20" fmla="*/ 960399 h 960399"/>
              <a:gd name="connsiteX21" fmla="*/ 7520940 w 9144000"/>
              <a:gd name="connsiteY21" fmla="*/ 960399 h 960399"/>
              <a:gd name="connsiteX22" fmla="*/ 7223760 w 9144000"/>
              <a:gd name="connsiteY22" fmla="*/ 960399 h 960399"/>
              <a:gd name="connsiteX23" fmla="*/ 6926580 w 9144000"/>
              <a:gd name="connsiteY23" fmla="*/ 960399 h 960399"/>
              <a:gd name="connsiteX24" fmla="*/ 6446520 w 9144000"/>
              <a:gd name="connsiteY24" fmla="*/ 960399 h 960399"/>
              <a:gd name="connsiteX25" fmla="*/ 5692140 w 9144000"/>
              <a:gd name="connsiteY25" fmla="*/ 960399 h 960399"/>
              <a:gd name="connsiteX26" fmla="*/ 5394960 w 9144000"/>
              <a:gd name="connsiteY26" fmla="*/ 960399 h 960399"/>
              <a:gd name="connsiteX27" fmla="*/ 4640580 w 9144000"/>
              <a:gd name="connsiteY27" fmla="*/ 960399 h 960399"/>
              <a:gd name="connsiteX28" fmla="*/ 3886200 w 9144000"/>
              <a:gd name="connsiteY28" fmla="*/ 960399 h 960399"/>
              <a:gd name="connsiteX29" fmla="*/ 3314700 w 9144000"/>
              <a:gd name="connsiteY29" fmla="*/ 960399 h 960399"/>
              <a:gd name="connsiteX30" fmla="*/ 3017520 w 9144000"/>
              <a:gd name="connsiteY30" fmla="*/ 960399 h 960399"/>
              <a:gd name="connsiteX31" fmla="*/ 2537460 w 9144000"/>
              <a:gd name="connsiteY31" fmla="*/ 960399 h 960399"/>
              <a:gd name="connsiteX32" fmla="*/ 1965960 w 9144000"/>
              <a:gd name="connsiteY32" fmla="*/ 960399 h 960399"/>
              <a:gd name="connsiteX33" fmla="*/ 1485900 w 9144000"/>
              <a:gd name="connsiteY33" fmla="*/ 960399 h 960399"/>
              <a:gd name="connsiteX34" fmla="*/ 1097280 w 9144000"/>
              <a:gd name="connsiteY34" fmla="*/ 960399 h 960399"/>
              <a:gd name="connsiteX35" fmla="*/ 525780 w 9144000"/>
              <a:gd name="connsiteY35" fmla="*/ 960399 h 960399"/>
              <a:gd name="connsiteX36" fmla="*/ 0 w 9144000"/>
              <a:gd name="connsiteY36" fmla="*/ 960399 h 960399"/>
              <a:gd name="connsiteX37" fmla="*/ 0 w 9144000"/>
              <a:gd name="connsiteY37" fmla="*/ 489803 h 960399"/>
              <a:gd name="connsiteX38" fmla="*/ 0 w 9144000"/>
              <a:gd name="connsiteY38" fmla="*/ 0 h 9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144000" h="960399" fill="none" extrusionOk="0">
                <a:moveTo>
                  <a:pt x="0" y="0"/>
                </a:moveTo>
                <a:cubicBezTo>
                  <a:pt x="261586" y="-35211"/>
                  <a:pt x="362828" y="57263"/>
                  <a:pt x="662940" y="0"/>
                </a:cubicBezTo>
                <a:cubicBezTo>
                  <a:pt x="963052" y="-57263"/>
                  <a:pt x="895276" y="22634"/>
                  <a:pt x="960120" y="0"/>
                </a:cubicBezTo>
                <a:cubicBezTo>
                  <a:pt x="1024964" y="-22634"/>
                  <a:pt x="1116403" y="29478"/>
                  <a:pt x="1257300" y="0"/>
                </a:cubicBezTo>
                <a:cubicBezTo>
                  <a:pt x="1398197" y="-29478"/>
                  <a:pt x="1603831" y="13245"/>
                  <a:pt x="1828800" y="0"/>
                </a:cubicBezTo>
                <a:cubicBezTo>
                  <a:pt x="2053769" y="-13245"/>
                  <a:pt x="2218714" y="23167"/>
                  <a:pt x="2400300" y="0"/>
                </a:cubicBezTo>
                <a:cubicBezTo>
                  <a:pt x="2581886" y="-23167"/>
                  <a:pt x="2669765" y="41258"/>
                  <a:pt x="2880360" y="0"/>
                </a:cubicBezTo>
                <a:cubicBezTo>
                  <a:pt x="3090955" y="-41258"/>
                  <a:pt x="3190445" y="35388"/>
                  <a:pt x="3268980" y="0"/>
                </a:cubicBezTo>
                <a:cubicBezTo>
                  <a:pt x="3347515" y="-35388"/>
                  <a:pt x="3829583" y="32848"/>
                  <a:pt x="4023360" y="0"/>
                </a:cubicBezTo>
                <a:cubicBezTo>
                  <a:pt x="4217137" y="-32848"/>
                  <a:pt x="4620403" y="20513"/>
                  <a:pt x="4777740" y="0"/>
                </a:cubicBezTo>
                <a:cubicBezTo>
                  <a:pt x="4935077" y="-20513"/>
                  <a:pt x="5013509" y="16197"/>
                  <a:pt x="5166360" y="0"/>
                </a:cubicBezTo>
                <a:cubicBezTo>
                  <a:pt x="5319211" y="-16197"/>
                  <a:pt x="5562469" y="87733"/>
                  <a:pt x="5920740" y="0"/>
                </a:cubicBezTo>
                <a:cubicBezTo>
                  <a:pt x="6279011" y="-87733"/>
                  <a:pt x="6342589" y="16825"/>
                  <a:pt x="6675120" y="0"/>
                </a:cubicBezTo>
                <a:cubicBezTo>
                  <a:pt x="7007651" y="-16825"/>
                  <a:pt x="7069090" y="48149"/>
                  <a:pt x="7429500" y="0"/>
                </a:cubicBezTo>
                <a:cubicBezTo>
                  <a:pt x="7789910" y="-48149"/>
                  <a:pt x="7586189" y="3342"/>
                  <a:pt x="7726680" y="0"/>
                </a:cubicBezTo>
                <a:cubicBezTo>
                  <a:pt x="7867171" y="-3342"/>
                  <a:pt x="8080298" y="14824"/>
                  <a:pt x="8298180" y="0"/>
                </a:cubicBezTo>
                <a:cubicBezTo>
                  <a:pt x="8516062" y="-14824"/>
                  <a:pt x="8737362" y="4534"/>
                  <a:pt x="9144000" y="0"/>
                </a:cubicBezTo>
                <a:cubicBezTo>
                  <a:pt x="9144078" y="110441"/>
                  <a:pt x="9092212" y="270779"/>
                  <a:pt x="9144000" y="451388"/>
                </a:cubicBezTo>
                <a:cubicBezTo>
                  <a:pt x="9195788" y="631997"/>
                  <a:pt x="9088280" y="713960"/>
                  <a:pt x="9144000" y="960399"/>
                </a:cubicBezTo>
                <a:cubicBezTo>
                  <a:pt x="8928788" y="982966"/>
                  <a:pt x="8768600" y="905138"/>
                  <a:pt x="8663940" y="960399"/>
                </a:cubicBezTo>
                <a:cubicBezTo>
                  <a:pt x="8559280" y="1015660"/>
                  <a:pt x="8123052" y="957884"/>
                  <a:pt x="7909560" y="960399"/>
                </a:cubicBezTo>
                <a:cubicBezTo>
                  <a:pt x="7696068" y="962914"/>
                  <a:pt x="7603440" y="936351"/>
                  <a:pt x="7520940" y="960399"/>
                </a:cubicBezTo>
                <a:cubicBezTo>
                  <a:pt x="7438440" y="984447"/>
                  <a:pt x="7340259" y="959983"/>
                  <a:pt x="7223760" y="960399"/>
                </a:cubicBezTo>
                <a:cubicBezTo>
                  <a:pt x="7107261" y="960815"/>
                  <a:pt x="7012680" y="940763"/>
                  <a:pt x="6926580" y="960399"/>
                </a:cubicBezTo>
                <a:cubicBezTo>
                  <a:pt x="6840480" y="980035"/>
                  <a:pt x="6650445" y="953974"/>
                  <a:pt x="6446520" y="960399"/>
                </a:cubicBezTo>
                <a:cubicBezTo>
                  <a:pt x="6242595" y="966824"/>
                  <a:pt x="5889090" y="948130"/>
                  <a:pt x="5692140" y="960399"/>
                </a:cubicBezTo>
                <a:cubicBezTo>
                  <a:pt x="5495190" y="972668"/>
                  <a:pt x="5503762" y="958410"/>
                  <a:pt x="5394960" y="960399"/>
                </a:cubicBezTo>
                <a:cubicBezTo>
                  <a:pt x="5286158" y="962388"/>
                  <a:pt x="4946568" y="894155"/>
                  <a:pt x="4640580" y="960399"/>
                </a:cubicBezTo>
                <a:cubicBezTo>
                  <a:pt x="4334592" y="1026643"/>
                  <a:pt x="4217371" y="881690"/>
                  <a:pt x="3886200" y="960399"/>
                </a:cubicBezTo>
                <a:cubicBezTo>
                  <a:pt x="3555029" y="1039108"/>
                  <a:pt x="3506338" y="899512"/>
                  <a:pt x="3314700" y="960399"/>
                </a:cubicBezTo>
                <a:cubicBezTo>
                  <a:pt x="3123062" y="1021286"/>
                  <a:pt x="3134705" y="944628"/>
                  <a:pt x="3017520" y="960399"/>
                </a:cubicBezTo>
                <a:cubicBezTo>
                  <a:pt x="2900335" y="976170"/>
                  <a:pt x="2758147" y="917948"/>
                  <a:pt x="2537460" y="960399"/>
                </a:cubicBezTo>
                <a:cubicBezTo>
                  <a:pt x="2316773" y="1002850"/>
                  <a:pt x="2199623" y="920533"/>
                  <a:pt x="1965960" y="960399"/>
                </a:cubicBezTo>
                <a:cubicBezTo>
                  <a:pt x="1732297" y="1000265"/>
                  <a:pt x="1699731" y="926052"/>
                  <a:pt x="1485900" y="960399"/>
                </a:cubicBezTo>
                <a:cubicBezTo>
                  <a:pt x="1272069" y="994746"/>
                  <a:pt x="1287431" y="936329"/>
                  <a:pt x="1097280" y="960399"/>
                </a:cubicBezTo>
                <a:cubicBezTo>
                  <a:pt x="907129" y="984469"/>
                  <a:pt x="697112" y="955162"/>
                  <a:pt x="525780" y="960399"/>
                </a:cubicBezTo>
                <a:cubicBezTo>
                  <a:pt x="354448" y="965636"/>
                  <a:pt x="137958" y="901736"/>
                  <a:pt x="0" y="960399"/>
                </a:cubicBezTo>
                <a:cubicBezTo>
                  <a:pt x="-14621" y="846200"/>
                  <a:pt x="27339" y="704752"/>
                  <a:pt x="0" y="489803"/>
                </a:cubicBezTo>
                <a:cubicBezTo>
                  <a:pt x="-27339" y="274854"/>
                  <a:pt x="47583" y="217912"/>
                  <a:pt x="0" y="0"/>
                </a:cubicBezTo>
                <a:close/>
              </a:path>
              <a:path w="9144000" h="960399" stroke="0" extrusionOk="0">
                <a:moveTo>
                  <a:pt x="0" y="0"/>
                </a:moveTo>
                <a:cubicBezTo>
                  <a:pt x="174860" y="-13507"/>
                  <a:pt x="242715" y="43635"/>
                  <a:pt x="388620" y="0"/>
                </a:cubicBezTo>
                <a:cubicBezTo>
                  <a:pt x="534525" y="-43635"/>
                  <a:pt x="877485" y="33545"/>
                  <a:pt x="1051560" y="0"/>
                </a:cubicBezTo>
                <a:cubicBezTo>
                  <a:pt x="1225635" y="-33545"/>
                  <a:pt x="1316268" y="6129"/>
                  <a:pt x="1440180" y="0"/>
                </a:cubicBezTo>
                <a:cubicBezTo>
                  <a:pt x="1564092" y="-6129"/>
                  <a:pt x="1732124" y="31546"/>
                  <a:pt x="1828800" y="0"/>
                </a:cubicBezTo>
                <a:cubicBezTo>
                  <a:pt x="1925476" y="-31546"/>
                  <a:pt x="2099706" y="14428"/>
                  <a:pt x="2308860" y="0"/>
                </a:cubicBezTo>
                <a:cubicBezTo>
                  <a:pt x="2518014" y="-14428"/>
                  <a:pt x="2780077" y="45287"/>
                  <a:pt x="2971800" y="0"/>
                </a:cubicBezTo>
                <a:cubicBezTo>
                  <a:pt x="3163523" y="-45287"/>
                  <a:pt x="3427984" y="31091"/>
                  <a:pt x="3726180" y="0"/>
                </a:cubicBezTo>
                <a:cubicBezTo>
                  <a:pt x="4024376" y="-31091"/>
                  <a:pt x="4309467" y="65364"/>
                  <a:pt x="4480560" y="0"/>
                </a:cubicBezTo>
                <a:cubicBezTo>
                  <a:pt x="4651653" y="-65364"/>
                  <a:pt x="4711972" y="22929"/>
                  <a:pt x="4777740" y="0"/>
                </a:cubicBezTo>
                <a:cubicBezTo>
                  <a:pt x="4843508" y="-22929"/>
                  <a:pt x="5211255" y="30824"/>
                  <a:pt x="5440680" y="0"/>
                </a:cubicBezTo>
                <a:cubicBezTo>
                  <a:pt x="5670105" y="-30824"/>
                  <a:pt x="5648724" y="14735"/>
                  <a:pt x="5737860" y="0"/>
                </a:cubicBezTo>
                <a:cubicBezTo>
                  <a:pt x="5826996" y="-14735"/>
                  <a:pt x="6142835" y="70515"/>
                  <a:pt x="6492240" y="0"/>
                </a:cubicBezTo>
                <a:cubicBezTo>
                  <a:pt x="6841645" y="-70515"/>
                  <a:pt x="7056217" y="292"/>
                  <a:pt x="7246620" y="0"/>
                </a:cubicBezTo>
                <a:cubicBezTo>
                  <a:pt x="7437023" y="-292"/>
                  <a:pt x="7524322" y="54932"/>
                  <a:pt x="7726680" y="0"/>
                </a:cubicBezTo>
                <a:cubicBezTo>
                  <a:pt x="7929038" y="-54932"/>
                  <a:pt x="8000458" y="17236"/>
                  <a:pt x="8206740" y="0"/>
                </a:cubicBezTo>
                <a:cubicBezTo>
                  <a:pt x="8413022" y="-17236"/>
                  <a:pt x="8504697" y="42331"/>
                  <a:pt x="8595360" y="0"/>
                </a:cubicBezTo>
                <a:cubicBezTo>
                  <a:pt x="8686023" y="-42331"/>
                  <a:pt x="8976213" y="40058"/>
                  <a:pt x="9144000" y="0"/>
                </a:cubicBezTo>
                <a:cubicBezTo>
                  <a:pt x="9152002" y="116973"/>
                  <a:pt x="9101521" y="335423"/>
                  <a:pt x="9144000" y="489803"/>
                </a:cubicBezTo>
                <a:cubicBezTo>
                  <a:pt x="9186479" y="644183"/>
                  <a:pt x="9135003" y="739707"/>
                  <a:pt x="9144000" y="960399"/>
                </a:cubicBezTo>
                <a:cubicBezTo>
                  <a:pt x="8819448" y="1035798"/>
                  <a:pt x="8649711" y="916374"/>
                  <a:pt x="8481060" y="960399"/>
                </a:cubicBezTo>
                <a:cubicBezTo>
                  <a:pt x="8312409" y="1004424"/>
                  <a:pt x="8164946" y="938861"/>
                  <a:pt x="8001000" y="960399"/>
                </a:cubicBezTo>
                <a:cubicBezTo>
                  <a:pt x="7837054" y="981937"/>
                  <a:pt x="7665624" y="912141"/>
                  <a:pt x="7429500" y="960399"/>
                </a:cubicBezTo>
                <a:cubicBezTo>
                  <a:pt x="7193376" y="1008657"/>
                  <a:pt x="7040894" y="883951"/>
                  <a:pt x="6675120" y="960399"/>
                </a:cubicBezTo>
                <a:cubicBezTo>
                  <a:pt x="6309346" y="1036847"/>
                  <a:pt x="6160712" y="924390"/>
                  <a:pt x="6012180" y="960399"/>
                </a:cubicBezTo>
                <a:cubicBezTo>
                  <a:pt x="5863648" y="996408"/>
                  <a:pt x="5579409" y="948041"/>
                  <a:pt x="5349240" y="960399"/>
                </a:cubicBezTo>
                <a:cubicBezTo>
                  <a:pt x="5119071" y="972757"/>
                  <a:pt x="5071535" y="951256"/>
                  <a:pt x="4960620" y="960399"/>
                </a:cubicBezTo>
                <a:cubicBezTo>
                  <a:pt x="4849705" y="969542"/>
                  <a:pt x="4577309" y="918773"/>
                  <a:pt x="4389120" y="960399"/>
                </a:cubicBezTo>
                <a:cubicBezTo>
                  <a:pt x="4200931" y="1002025"/>
                  <a:pt x="3971142" y="872197"/>
                  <a:pt x="3634740" y="960399"/>
                </a:cubicBezTo>
                <a:cubicBezTo>
                  <a:pt x="3298338" y="1048601"/>
                  <a:pt x="3316323" y="949823"/>
                  <a:pt x="3063240" y="960399"/>
                </a:cubicBezTo>
                <a:cubicBezTo>
                  <a:pt x="2810157" y="970975"/>
                  <a:pt x="2784297" y="924970"/>
                  <a:pt x="2674620" y="960399"/>
                </a:cubicBezTo>
                <a:cubicBezTo>
                  <a:pt x="2564943" y="995828"/>
                  <a:pt x="2263903" y="900669"/>
                  <a:pt x="2011680" y="960399"/>
                </a:cubicBezTo>
                <a:cubicBezTo>
                  <a:pt x="1759457" y="1020129"/>
                  <a:pt x="1859416" y="926214"/>
                  <a:pt x="1714500" y="960399"/>
                </a:cubicBezTo>
                <a:cubicBezTo>
                  <a:pt x="1569584" y="994584"/>
                  <a:pt x="1513899" y="957133"/>
                  <a:pt x="1417320" y="960399"/>
                </a:cubicBezTo>
                <a:cubicBezTo>
                  <a:pt x="1320741" y="963665"/>
                  <a:pt x="1099204" y="928855"/>
                  <a:pt x="937260" y="960399"/>
                </a:cubicBezTo>
                <a:cubicBezTo>
                  <a:pt x="775316" y="991943"/>
                  <a:pt x="447962" y="884795"/>
                  <a:pt x="0" y="960399"/>
                </a:cubicBezTo>
                <a:cubicBezTo>
                  <a:pt x="-19515" y="794322"/>
                  <a:pt x="56863" y="651101"/>
                  <a:pt x="0" y="480200"/>
                </a:cubicBezTo>
                <a:cubicBezTo>
                  <a:pt x="-56863" y="309299"/>
                  <a:pt x="57441" y="111493"/>
                  <a:pt x="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493375019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k-SK" dirty="0"/>
              <a:t>Huby s plodnicou </a:t>
            </a:r>
          </a:p>
        </p:txBody>
      </p:sp>
    </p:spTree>
    <p:extLst>
      <p:ext uri="{BB962C8B-B14F-4D97-AF65-F5344CB8AC3E}">
        <p14:creationId xmlns:p14="http://schemas.microsoft.com/office/powerpoint/2010/main" val="1129227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061DB0-2F6F-40EA-85EC-340EBDCAE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Nejedlé huby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89DAF1-7792-4633-97C9-DA78C8690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7BF53AC-6BA6-4F07-B924-6CDAFF64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9" y="1794618"/>
            <a:ext cx="4207180" cy="3155385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18E856FE-7913-4ABC-B54F-2BE8C74C46F1}"/>
              </a:ext>
            </a:extLst>
          </p:cNvPr>
          <p:cNvSpPr/>
          <p:nvPr/>
        </p:nvSpPr>
        <p:spPr>
          <a:xfrm>
            <a:off x="53839" y="5003803"/>
            <a:ext cx="3597965" cy="49695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Plávka krvavá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2D70EAE-C97F-45E7-8DAF-44DEDF6B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380" y="1794617"/>
            <a:ext cx="4451904" cy="3155385"/>
          </a:xfrm>
          <a:prstGeom prst="rect">
            <a:avLst/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ABDDF54C-FB68-4738-9BAE-A7329B81EF41}"/>
              </a:ext>
            </a:extLst>
          </p:cNvPr>
          <p:cNvSpPr/>
          <p:nvPr/>
        </p:nvSpPr>
        <p:spPr>
          <a:xfrm>
            <a:off x="4763349" y="5066525"/>
            <a:ext cx="3597965" cy="49695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Rýdzik kravský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EF6EA87-BCBC-404E-A940-4DFB4861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0324" y="486091"/>
            <a:ext cx="3328355" cy="4463911"/>
          </a:xfrm>
          <a:prstGeom prst="rect">
            <a:avLst/>
          </a:prstGeom>
        </p:spPr>
      </p:pic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8854ADDE-42A3-4E47-9CFF-7018E99B38F7}"/>
              </a:ext>
            </a:extLst>
          </p:cNvPr>
          <p:cNvSpPr/>
          <p:nvPr/>
        </p:nvSpPr>
        <p:spPr>
          <a:xfrm>
            <a:off x="8878329" y="5084939"/>
            <a:ext cx="3259832" cy="49695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Muchotrávka citrónovožltá</a:t>
            </a:r>
          </a:p>
        </p:txBody>
      </p:sp>
    </p:spTree>
    <p:extLst>
      <p:ext uri="{BB962C8B-B14F-4D97-AF65-F5344CB8AC3E}">
        <p14:creationId xmlns:p14="http://schemas.microsoft.com/office/powerpoint/2010/main" val="793459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D79C7-334B-4403-9D9A-13A475F5C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Jedovaté huby 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1B857186-569B-407C-BC9F-5BEBABD03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95958" y="1327785"/>
            <a:ext cx="3892971" cy="435133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E80786E-92C0-4A77-9ADC-6D4FB94C8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" y="1593109"/>
            <a:ext cx="3064510" cy="408601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A9255FD-B125-4CA3-8189-19F6A0928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7" y="1276087"/>
            <a:ext cx="2935357" cy="4403036"/>
          </a:xfrm>
          <a:prstGeom prst="rect">
            <a:avLst/>
          </a:prstGeom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E2772DEB-360C-4E55-8F9A-FDDDE12B41B0}"/>
              </a:ext>
            </a:extLst>
          </p:cNvPr>
          <p:cNvSpPr/>
          <p:nvPr/>
        </p:nvSpPr>
        <p:spPr>
          <a:xfrm>
            <a:off x="99391" y="5844209"/>
            <a:ext cx="3183559" cy="4671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Muchotrávka zelená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FDDBF2D0-3B4A-4FBF-B433-63BF018A2F67}"/>
              </a:ext>
            </a:extLst>
          </p:cNvPr>
          <p:cNvSpPr/>
          <p:nvPr/>
        </p:nvSpPr>
        <p:spPr>
          <a:xfrm>
            <a:off x="4383017" y="5888935"/>
            <a:ext cx="3183559" cy="4671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Muchotrávka červená </a:t>
            </a:r>
          </a:p>
        </p:txBody>
      </p:sp>
      <p:sp>
        <p:nvSpPr>
          <p:cNvPr id="10" name="Obdĺžnik: zaoblené rohy 9">
            <a:extLst>
              <a:ext uri="{FF2B5EF4-FFF2-40B4-BE49-F238E27FC236}">
                <a16:creationId xmlns:a16="http://schemas.microsoft.com/office/drawing/2014/main" id="{6D1ADDDA-25F5-4E46-A36C-CB9D93CEB53B}"/>
              </a:ext>
            </a:extLst>
          </p:cNvPr>
          <p:cNvSpPr/>
          <p:nvPr/>
        </p:nvSpPr>
        <p:spPr>
          <a:xfrm>
            <a:off x="8350663" y="5888934"/>
            <a:ext cx="3183559" cy="467139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/>
              <a:t>Hodvábnica</a:t>
            </a:r>
            <a:r>
              <a:rPr lang="sk-SK" dirty="0"/>
              <a:t> veľká</a:t>
            </a:r>
          </a:p>
        </p:txBody>
      </p:sp>
      <p:pic>
        <p:nvPicPr>
          <p:cNvPr id="12" name="Grafický objekt 11" descr="Nebezpečenstvo">
            <a:extLst>
              <a:ext uri="{FF2B5EF4-FFF2-40B4-BE49-F238E27FC236}">
                <a16:creationId xmlns:a16="http://schemas.microsoft.com/office/drawing/2014/main" id="{C2B2AEE5-C5A2-4522-8EFA-D1DBAABC2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4360" y="368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308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564FE-684A-4C37-9F01-C8E972031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 húb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A682F89-C34F-4BA2-A168-5B9BEA47D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517343"/>
          </a:xfrm>
          <a:custGeom>
            <a:avLst/>
            <a:gdLst>
              <a:gd name="connsiteX0" fmla="*/ 0 w 10515600"/>
              <a:gd name="connsiteY0" fmla="*/ 0 h 1517343"/>
              <a:gd name="connsiteX1" fmla="*/ 689356 w 10515600"/>
              <a:gd name="connsiteY1" fmla="*/ 0 h 1517343"/>
              <a:gd name="connsiteX2" fmla="*/ 958088 w 10515600"/>
              <a:gd name="connsiteY2" fmla="*/ 0 h 1517343"/>
              <a:gd name="connsiteX3" fmla="*/ 1542288 w 10515600"/>
              <a:gd name="connsiteY3" fmla="*/ 0 h 1517343"/>
              <a:gd name="connsiteX4" fmla="*/ 2021332 w 10515600"/>
              <a:gd name="connsiteY4" fmla="*/ 0 h 1517343"/>
              <a:gd name="connsiteX5" fmla="*/ 2395220 w 10515600"/>
              <a:gd name="connsiteY5" fmla="*/ 0 h 1517343"/>
              <a:gd name="connsiteX6" fmla="*/ 2874264 w 10515600"/>
              <a:gd name="connsiteY6" fmla="*/ 0 h 1517343"/>
              <a:gd name="connsiteX7" fmla="*/ 3353308 w 10515600"/>
              <a:gd name="connsiteY7" fmla="*/ 0 h 1517343"/>
              <a:gd name="connsiteX8" fmla="*/ 3832352 w 10515600"/>
              <a:gd name="connsiteY8" fmla="*/ 0 h 1517343"/>
              <a:gd name="connsiteX9" fmla="*/ 4521708 w 10515600"/>
              <a:gd name="connsiteY9" fmla="*/ 0 h 1517343"/>
              <a:gd name="connsiteX10" fmla="*/ 5316220 w 10515600"/>
              <a:gd name="connsiteY10" fmla="*/ 0 h 1517343"/>
              <a:gd name="connsiteX11" fmla="*/ 5900420 w 10515600"/>
              <a:gd name="connsiteY11" fmla="*/ 0 h 1517343"/>
              <a:gd name="connsiteX12" fmla="*/ 6274308 w 10515600"/>
              <a:gd name="connsiteY12" fmla="*/ 0 h 1517343"/>
              <a:gd name="connsiteX13" fmla="*/ 6648196 w 10515600"/>
              <a:gd name="connsiteY13" fmla="*/ 0 h 1517343"/>
              <a:gd name="connsiteX14" fmla="*/ 7022084 w 10515600"/>
              <a:gd name="connsiteY14" fmla="*/ 0 h 1517343"/>
              <a:gd name="connsiteX15" fmla="*/ 7501128 w 10515600"/>
              <a:gd name="connsiteY15" fmla="*/ 0 h 1517343"/>
              <a:gd name="connsiteX16" fmla="*/ 8190484 w 10515600"/>
              <a:gd name="connsiteY16" fmla="*/ 0 h 1517343"/>
              <a:gd name="connsiteX17" fmla="*/ 8459216 w 10515600"/>
              <a:gd name="connsiteY17" fmla="*/ 0 h 1517343"/>
              <a:gd name="connsiteX18" fmla="*/ 9253728 w 10515600"/>
              <a:gd name="connsiteY18" fmla="*/ 0 h 1517343"/>
              <a:gd name="connsiteX19" fmla="*/ 10515600 w 10515600"/>
              <a:gd name="connsiteY19" fmla="*/ 0 h 1517343"/>
              <a:gd name="connsiteX20" fmla="*/ 10515600 w 10515600"/>
              <a:gd name="connsiteY20" fmla="*/ 536128 h 1517343"/>
              <a:gd name="connsiteX21" fmla="*/ 10515600 w 10515600"/>
              <a:gd name="connsiteY21" fmla="*/ 1072256 h 1517343"/>
              <a:gd name="connsiteX22" fmla="*/ 10515600 w 10515600"/>
              <a:gd name="connsiteY22" fmla="*/ 1517343 h 1517343"/>
              <a:gd name="connsiteX23" fmla="*/ 9721088 w 10515600"/>
              <a:gd name="connsiteY23" fmla="*/ 1517343 h 1517343"/>
              <a:gd name="connsiteX24" fmla="*/ 9031732 w 10515600"/>
              <a:gd name="connsiteY24" fmla="*/ 1517343 h 1517343"/>
              <a:gd name="connsiteX25" fmla="*/ 8237220 w 10515600"/>
              <a:gd name="connsiteY25" fmla="*/ 1517343 h 1517343"/>
              <a:gd name="connsiteX26" fmla="*/ 7442708 w 10515600"/>
              <a:gd name="connsiteY26" fmla="*/ 1517343 h 1517343"/>
              <a:gd name="connsiteX27" fmla="*/ 6963664 w 10515600"/>
              <a:gd name="connsiteY27" fmla="*/ 1517343 h 1517343"/>
              <a:gd name="connsiteX28" fmla="*/ 6484620 w 10515600"/>
              <a:gd name="connsiteY28" fmla="*/ 1517343 h 1517343"/>
              <a:gd name="connsiteX29" fmla="*/ 5795264 w 10515600"/>
              <a:gd name="connsiteY29" fmla="*/ 1517343 h 1517343"/>
              <a:gd name="connsiteX30" fmla="*/ 5421376 w 10515600"/>
              <a:gd name="connsiteY30" fmla="*/ 1517343 h 1517343"/>
              <a:gd name="connsiteX31" fmla="*/ 5152644 w 10515600"/>
              <a:gd name="connsiteY31" fmla="*/ 1517343 h 1517343"/>
              <a:gd name="connsiteX32" fmla="*/ 4778756 w 10515600"/>
              <a:gd name="connsiteY32" fmla="*/ 1517343 h 1517343"/>
              <a:gd name="connsiteX33" fmla="*/ 4089400 w 10515600"/>
              <a:gd name="connsiteY33" fmla="*/ 1517343 h 1517343"/>
              <a:gd name="connsiteX34" fmla="*/ 3505200 w 10515600"/>
              <a:gd name="connsiteY34" fmla="*/ 1517343 h 1517343"/>
              <a:gd name="connsiteX35" fmla="*/ 3131312 w 10515600"/>
              <a:gd name="connsiteY35" fmla="*/ 1517343 h 1517343"/>
              <a:gd name="connsiteX36" fmla="*/ 2441956 w 10515600"/>
              <a:gd name="connsiteY36" fmla="*/ 1517343 h 1517343"/>
              <a:gd name="connsiteX37" fmla="*/ 1857756 w 10515600"/>
              <a:gd name="connsiteY37" fmla="*/ 1517343 h 1517343"/>
              <a:gd name="connsiteX38" fmla="*/ 1589024 w 10515600"/>
              <a:gd name="connsiteY38" fmla="*/ 1517343 h 1517343"/>
              <a:gd name="connsiteX39" fmla="*/ 1320292 w 10515600"/>
              <a:gd name="connsiteY39" fmla="*/ 1517343 h 1517343"/>
              <a:gd name="connsiteX40" fmla="*/ 525780 w 10515600"/>
              <a:gd name="connsiteY40" fmla="*/ 1517343 h 1517343"/>
              <a:gd name="connsiteX41" fmla="*/ 0 w 10515600"/>
              <a:gd name="connsiteY41" fmla="*/ 1517343 h 1517343"/>
              <a:gd name="connsiteX42" fmla="*/ 0 w 10515600"/>
              <a:gd name="connsiteY42" fmla="*/ 981215 h 1517343"/>
              <a:gd name="connsiteX43" fmla="*/ 0 w 10515600"/>
              <a:gd name="connsiteY43" fmla="*/ 475434 h 1517343"/>
              <a:gd name="connsiteX44" fmla="*/ 0 w 10515600"/>
              <a:gd name="connsiteY44" fmla="*/ 0 h 1517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5600" h="1517343" fill="none" extrusionOk="0">
                <a:moveTo>
                  <a:pt x="0" y="0"/>
                </a:moveTo>
                <a:cubicBezTo>
                  <a:pt x="283922" y="-68890"/>
                  <a:pt x="508482" y="61507"/>
                  <a:pt x="689356" y="0"/>
                </a:cubicBezTo>
                <a:cubicBezTo>
                  <a:pt x="870230" y="-61507"/>
                  <a:pt x="869126" y="27508"/>
                  <a:pt x="958088" y="0"/>
                </a:cubicBezTo>
                <a:cubicBezTo>
                  <a:pt x="1047050" y="-27508"/>
                  <a:pt x="1290003" y="47613"/>
                  <a:pt x="1542288" y="0"/>
                </a:cubicBezTo>
                <a:cubicBezTo>
                  <a:pt x="1794573" y="-47613"/>
                  <a:pt x="1886876" y="50025"/>
                  <a:pt x="2021332" y="0"/>
                </a:cubicBezTo>
                <a:cubicBezTo>
                  <a:pt x="2155788" y="-50025"/>
                  <a:pt x="2233616" y="38196"/>
                  <a:pt x="2395220" y="0"/>
                </a:cubicBezTo>
                <a:cubicBezTo>
                  <a:pt x="2556824" y="-38196"/>
                  <a:pt x="2667321" y="51322"/>
                  <a:pt x="2874264" y="0"/>
                </a:cubicBezTo>
                <a:cubicBezTo>
                  <a:pt x="3081207" y="-51322"/>
                  <a:pt x="3118855" y="6707"/>
                  <a:pt x="3353308" y="0"/>
                </a:cubicBezTo>
                <a:cubicBezTo>
                  <a:pt x="3587761" y="-6707"/>
                  <a:pt x="3679202" y="46445"/>
                  <a:pt x="3832352" y="0"/>
                </a:cubicBezTo>
                <a:cubicBezTo>
                  <a:pt x="3985502" y="-46445"/>
                  <a:pt x="4337649" y="16842"/>
                  <a:pt x="4521708" y="0"/>
                </a:cubicBezTo>
                <a:cubicBezTo>
                  <a:pt x="4705767" y="-16842"/>
                  <a:pt x="5013110" y="23497"/>
                  <a:pt x="5316220" y="0"/>
                </a:cubicBezTo>
                <a:cubicBezTo>
                  <a:pt x="5619330" y="-23497"/>
                  <a:pt x="5676616" y="5136"/>
                  <a:pt x="5900420" y="0"/>
                </a:cubicBezTo>
                <a:cubicBezTo>
                  <a:pt x="6124224" y="-5136"/>
                  <a:pt x="6095095" y="25615"/>
                  <a:pt x="6274308" y="0"/>
                </a:cubicBezTo>
                <a:cubicBezTo>
                  <a:pt x="6453521" y="-25615"/>
                  <a:pt x="6529899" y="33531"/>
                  <a:pt x="6648196" y="0"/>
                </a:cubicBezTo>
                <a:cubicBezTo>
                  <a:pt x="6766493" y="-33531"/>
                  <a:pt x="6873882" y="16449"/>
                  <a:pt x="7022084" y="0"/>
                </a:cubicBezTo>
                <a:cubicBezTo>
                  <a:pt x="7170286" y="-16449"/>
                  <a:pt x="7319619" y="45416"/>
                  <a:pt x="7501128" y="0"/>
                </a:cubicBezTo>
                <a:cubicBezTo>
                  <a:pt x="7682637" y="-45416"/>
                  <a:pt x="7848045" y="46708"/>
                  <a:pt x="8190484" y="0"/>
                </a:cubicBezTo>
                <a:cubicBezTo>
                  <a:pt x="8532923" y="-46708"/>
                  <a:pt x="8344420" y="3813"/>
                  <a:pt x="8459216" y="0"/>
                </a:cubicBezTo>
                <a:cubicBezTo>
                  <a:pt x="8574012" y="-3813"/>
                  <a:pt x="8916494" y="14417"/>
                  <a:pt x="9253728" y="0"/>
                </a:cubicBezTo>
                <a:cubicBezTo>
                  <a:pt x="9590962" y="-14417"/>
                  <a:pt x="10052064" y="28343"/>
                  <a:pt x="10515600" y="0"/>
                </a:cubicBezTo>
                <a:cubicBezTo>
                  <a:pt x="10546992" y="232900"/>
                  <a:pt x="10495375" y="420239"/>
                  <a:pt x="10515600" y="536128"/>
                </a:cubicBezTo>
                <a:cubicBezTo>
                  <a:pt x="10535825" y="652017"/>
                  <a:pt x="10470433" y="960984"/>
                  <a:pt x="10515600" y="1072256"/>
                </a:cubicBezTo>
                <a:cubicBezTo>
                  <a:pt x="10560767" y="1183528"/>
                  <a:pt x="10479645" y="1422524"/>
                  <a:pt x="10515600" y="1517343"/>
                </a:cubicBezTo>
                <a:cubicBezTo>
                  <a:pt x="10296800" y="1528833"/>
                  <a:pt x="9933437" y="1514172"/>
                  <a:pt x="9721088" y="1517343"/>
                </a:cubicBezTo>
                <a:cubicBezTo>
                  <a:pt x="9508739" y="1520514"/>
                  <a:pt x="9208219" y="1456430"/>
                  <a:pt x="9031732" y="1517343"/>
                </a:cubicBezTo>
                <a:cubicBezTo>
                  <a:pt x="8855245" y="1578256"/>
                  <a:pt x="8402689" y="1426871"/>
                  <a:pt x="8237220" y="1517343"/>
                </a:cubicBezTo>
                <a:cubicBezTo>
                  <a:pt x="8071751" y="1607815"/>
                  <a:pt x="7675039" y="1510787"/>
                  <a:pt x="7442708" y="1517343"/>
                </a:cubicBezTo>
                <a:cubicBezTo>
                  <a:pt x="7210377" y="1523899"/>
                  <a:pt x="7118896" y="1494139"/>
                  <a:pt x="6963664" y="1517343"/>
                </a:cubicBezTo>
                <a:cubicBezTo>
                  <a:pt x="6808432" y="1540547"/>
                  <a:pt x="6692904" y="1510541"/>
                  <a:pt x="6484620" y="1517343"/>
                </a:cubicBezTo>
                <a:cubicBezTo>
                  <a:pt x="6276336" y="1524145"/>
                  <a:pt x="6139136" y="1454221"/>
                  <a:pt x="5795264" y="1517343"/>
                </a:cubicBezTo>
                <a:cubicBezTo>
                  <a:pt x="5451392" y="1580465"/>
                  <a:pt x="5525494" y="1474394"/>
                  <a:pt x="5421376" y="1517343"/>
                </a:cubicBezTo>
                <a:cubicBezTo>
                  <a:pt x="5317258" y="1560292"/>
                  <a:pt x="5214686" y="1509718"/>
                  <a:pt x="5152644" y="1517343"/>
                </a:cubicBezTo>
                <a:cubicBezTo>
                  <a:pt x="5090602" y="1524968"/>
                  <a:pt x="4917078" y="1482128"/>
                  <a:pt x="4778756" y="1517343"/>
                </a:cubicBezTo>
                <a:cubicBezTo>
                  <a:pt x="4640434" y="1552558"/>
                  <a:pt x="4250699" y="1486976"/>
                  <a:pt x="4089400" y="1517343"/>
                </a:cubicBezTo>
                <a:cubicBezTo>
                  <a:pt x="3928101" y="1547710"/>
                  <a:pt x="3778435" y="1476846"/>
                  <a:pt x="3505200" y="1517343"/>
                </a:cubicBezTo>
                <a:cubicBezTo>
                  <a:pt x="3231965" y="1557840"/>
                  <a:pt x="3230690" y="1513586"/>
                  <a:pt x="3131312" y="1517343"/>
                </a:cubicBezTo>
                <a:cubicBezTo>
                  <a:pt x="3031934" y="1521100"/>
                  <a:pt x="2749945" y="1473611"/>
                  <a:pt x="2441956" y="1517343"/>
                </a:cubicBezTo>
                <a:cubicBezTo>
                  <a:pt x="2133967" y="1561075"/>
                  <a:pt x="2037019" y="1505162"/>
                  <a:pt x="1857756" y="1517343"/>
                </a:cubicBezTo>
                <a:cubicBezTo>
                  <a:pt x="1678493" y="1529524"/>
                  <a:pt x="1695426" y="1489031"/>
                  <a:pt x="1589024" y="1517343"/>
                </a:cubicBezTo>
                <a:cubicBezTo>
                  <a:pt x="1482622" y="1545655"/>
                  <a:pt x="1429891" y="1487938"/>
                  <a:pt x="1320292" y="1517343"/>
                </a:cubicBezTo>
                <a:cubicBezTo>
                  <a:pt x="1210693" y="1546748"/>
                  <a:pt x="856366" y="1511342"/>
                  <a:pt x="525780" y="1517343"/>
                </a:cubicBezTo>
                <a:cubicBezTo>
                  <a:pt x="195194" y="1523344"/>
                  <a:pt x="185063" y="1467853"/>
                  <a:pt x="0" y="1517343"/>
                </a:cubicBezTo>
                <a:cubicBezTo>
                  <a:pt x="-36089" y="1255260"/>
                  <a:pt x="17362" y="1200676"/>
                  <a:pt x="0" y="981215"/>
                </a:cubicBezTo>
                <a:cubicBezTo>
                  <a:pt x="-17362" y="761754"/>
                  <a:pt x="58401" y="724407"/>
                  <a:pt x="0" y="475434"/>
                </a:cubicBezTo>
                <a:cubicBezTo>
                  <a:pt x="-58401" y="226461"/>
                  <a:pt x="47675" y="187066"/>
                  <a:pt x="0" y="0"/>
                </a:cubicBezTo>
                <a:close/>
              </a:path>
              <a:path w="10515600" h="1517343" stroke="0" extrusionOk="0">
                <a:moveTo>
                  <a:pt x="0" y="0"/>
                </a:moveTo>
                <a:cubicBezTo>
                  <a:pt x="117796" y="-39497"/>
                  <a:pt x="263632" y="6705"/>
                  <a:pt x="373888" y="0"/>
                </a:cubicBezTo>
                <a:cubicBezTo>
                  <a:pt x="484144" y="-6705"/>
                  <a:pt x="916407" y="49141"/>
                  <a:pt x="1063244" y="0"/>
                </a:cubicBezTo>
                <a:cubicBezTo>
                  <a:pt x="1210081" y="-49141"/>
                  <a:pt x="1608391" y="2686"/>
                  <a:pt x="1752600" y="0"/>
                </a:cubicBezTo>
                <a:cubicBezTo>
                  <a:pt x="1896809" y="-2686"/>
                  <a:pt x="2141711" y="22001"/>
                  <a:pt x="2336800" y="0"/>
                </a:cubicBezTo>
                <a:cubicBezTo>
                  <a:pt x="2531889" y="-22001"/>
                  <a:pt x="2794941" y="38482"/>
                  <a:pt x="2921000" y="0"/>
                </a:cubicBezTo>
                <a:cubicBezTo>
                  <a:pt x="3047059" y="-38482"/>
                  <a:pt x="3163572" y="39003"/>
                  <a:pt x="3400044" y="0"/>
                </a:cubicBezTo>
                <a:cubicBezTo>
                  <a:pt x="3636516" y="-39003"/>
                  <a:pt x="3547581" y="14948"/>
                  <a:pt x="3668776" y="0"/>
                </a:cubicBezTo>
                <a:cubicBezTo>
                  <a:pt x="3789971" y="-14948"/>
                  <a:pt x="3991939" y="19822"/>
                  <a:pt x="4252976" y="0"/>
                </a:cubicBezTo>
                <a:cubicBezTo>
                  <a:pt x="4514013" y="-19822"/>
                  <a:pt x="4493752" y="37392"/>
                  <a:pt x="4732020" y="0"/>
                </a:cubicBezTo>
                <a:cubicBezTo>
                  <a:pt x="4970288" y="-37392"/>
                  <a:pt x="4979041" y="6003"/>
                  <a:pt x="5211064" y="0"/>
                </a:cubicBezTo>
                <a:cubicBezTo>
                  <a:pt x="5443087" y="-6003"/>
                  <a:pt x="5481993" y="44147"/>
                  <a:pt x="5584952" y="0"/>
                </a:cubicBezTo>
                <a:cubicBezTo>
                  <a:pt x="5687911" y="-44147"/>
                  <a:pt x="5879615" y="7972"/>
                  <a:pt x="5958840" y="0"/>
                </a:cubicBezTo>
                <a:cubicBezTo>
                  <a:pt x="6038065" y="-7972"/>
                  <a:pt x="6234393" y="4024"/>
                  <a:pt x="6332728" y="0"/>
                </a:cubicBezTo>
                <a:cubicBezTo>
                  <a:pt x="6431063" y="-4024"/>
                  <a:pt x="6846024" y="66651"/>
                  <a:pt x="7127240" y="0"/>
                </a:cubicBezTo>
                <a:cubicBezTo>
                  <a:pt x="7408456" y="-66651"/>
                  <a:pt x="7385152" y="26537"/>
                  <a:pt x="7501128" y="0"/>
                </a:cubicBezTo>
                <a:cubicBezTo>
                  <a:pt x="7617104" y="-26537"/>
                  <a:pt x="7730771" y="1479"/>
                  <a:pt x="7875016" y="0"/>
                </a:cubicBezTo>
                <a:cubicBezTo>
                  <a:pt x="8019261" y="-1479"/>
                  <a:pt x="8101120" y="11498"/>
                  <a:pt x="8248904" y="0"/>
                </a:cubicBezTo>
                <a:cubicBezTo>
                  <a:pt x="8396688" y="-11498"/>
                  <a:pt x="8695968" y="48038"/>
                  <a:pt x="8938260" y="0"/>
                </a:cubicBezTo>
                <a:cubicBezTo>
                  <a:pt x="9180552" y="-48038"/>
                  <a:pt x="9137686" y="20967"/>
                  <a:pt x="9206992" y="0"/>
                </a:cubicBezTo>
                <a:cubicBezTo>
                  <a:pt x="9276298" y="-20967"/>
                  <a:pt x="9404549" y="5683"/>
                  <a:pt x="9475724" y="0"/>
                </a:cubicBezTo>
                <a:cubicBezTo>
                  <a:pt x="9546899" y="-5683"/>
                  <a:pt x="10016355" y="85057"/>
                  <a:pt x="10515600" y="0"/>
                </a:cubicBezTo>
                <a:cubicBezTo>
                  <a:pt x="10563557" y="233214"/>
                  <a:pt x="10497963" y="274048"/>
                  <a:pt x="10515600" y="520954"/>
                </a:cubicBezTo>
                <a:cubicBezTo>
                  <a:pt x="10533237" y="767860"/>
                  <a:pt x="10486930" y="868183"/>
                  <a:pt x="10515600" y="1026735"/>
                </a:cubicBezTo>
                <a:cubicBezTo>
                  <a:pt x="10544270" y="1185287"/>
                  <a:pt x="10471234" y="1404904"/>
                  <a:pt x="10515600" y="1517343"/>
                </a:cubicBezTo>
                <a:cubicBezTo>
                  <a:pt x="10345215" y="1583200"/>
                  <a:pt x="10124645" y="1493515"/>
                  <a:pt x="9931400" y="1517343"/>
                </a:cubicBezTo>
                <a:cubicBezTo>
                  <a:pt x="9738155" y="1541171"/>
                  <a:pt x="9780264" y="1504642"/>
                  <a:pt x="9662668" y="1517343"/>
                </a:cubicBezTo>
                <a:cubicBezTo>
                  <a:pt x="9545072" y="1530044"/>
                  <a:pt x="9523441" y="1511562"/>
                  <a:pt x="9393936" y="1517343"/>
                </a:cubicBezTo>
                <a:cubicBezTo>
                  <a:pt x="9264431" y="1523124"/>
                  <a:pt x="9022575" y="1514357"/>
                  <a:pt x="8914892" y="1517343"/>
                </a:cubicBezTo>
                <a:cubicBezTo>
                  <a:pt x="8807209" y="1520329"/>
                  <a:pt x="8636212" y="1480963"/>
                  <a:pt x="8435848" y="1517343"/>
                </a:cubicBezTo>
                <a:cubicBezTo>
                  <a:pt x="8235484" y="1553723"/>
                  <a:pt x="8260736" y="1502607"/>
                  <a:pt x="8167116" y="1517343"/>
                </a:cubicBezTo>
                <a:cubicBezTo>
                  <a:pt x="8073496" y="1532079"/>
                  <a:pt x="7910845" y="1491849"/>
                  <a:pt x="7793228" y="1517343"/>
                </a:cubicBezTo>
                <a:cubicBezTo>
                  <a:pt x="7675611" y="1542837"/>
                  <a:pt x="7557043" y="1514185"/>
                  <a:pt x="7419340" y="1517343"/>
                </a:cubicBezTo>
                <a:cubicBezTo>
                  <a:pt x="7281637" y="1520501"/>
                  <a:pt x="7073569" y="1489723"/>
                  <a:pt x="6940296" y="1517343"/>
                </a:cubicBezTo>
                <a:cubicBezTo>
                  <a:pt x="6807023" y="1544963"/>
                  <a:pt x="6685907" y="1483401"/>
                  <a:pt x="6461252" y="1517343"/>
                </a:cubicBezTo>
                <a:cubicBezTo>
                  <a:pt x="6236597" y="1551285"/>
                  <a:pt x="6068212" y="1464390"/>
                  <a:pt x="5877052" y="1517343"/>
                </a:cubicBezTo>
                <a:cubicBezTo>
                  <a:pt x="5685892" y="1570296"/>
                  <a:pt x="5570888" y="1463537"/>
                  <a:pt x="5292852" y="1517343"/>
                </a:cubicBezTo>
                <a:cubicBezTo>
                  <a:pt x="5014816" y="1571149"/>
                  <a:pt x="4730309" y="1488708"/>
                  <a:pt x="4498340" y="1517343"/>
                </a:cubicBezTo>
                <a:cubicBezTo>
                  <a:pt x="4266371" y="1545978"/>
                  <a:pt x="4213962" y="1508248"/>
                  <a:pt x="4019296" y="1517343"/>
                </a:cubicBezTo>
                <a:cubicBezTo>
                  <a:pt x="3824630" y="1526438"/>
                  <a:pt x="3831117" y="1497284"/>
                  <a:pt x="3750564" y="1517343"/>
                </a:cubicBezTo>
                <a:cubicBezTo>
                  <a:pt x="3670011" y="1537402"/>
                  <a:pt x="3299901" y="1443344"/>
                  <a:pt x="2956052" y="1517343"/>
                </a:cubicBezTo>
                <a:cubicBezTo>
                  <a:pt x="2612203" y="1591342"/>
                  <a:pt x="2449983" y="1511915"/>
                  <a:pt x="2161540" y="1517343"/>
                </a:cubicBezTo>
                <a:cubicBezTo>
                  <a:pt x="1873097" y="1522771"/>
                  <a:pt x="1994905" y="1505110"/>
                  <a:pt x="1892808" y="1517343"/>
                </a:cubicBezTo>
                <a:cubicBezTo>
                  <a:pt x="1790711" y="1529576"/>
                  <a:pt x="1617549" y="1512744"/>
                  <a:pt x="1518920" y="1517343"/>
                </a:cubicBezTo>
                <a:cubicBezTo>
                  <a:pt x="1420291" y="1521942"/>
                  <a:pt x="1210440" y="1505526"/>
                  <a:pt x="1039876" y="1517343"/>
                </a:cubicBezTo>
                <a:cubicBezTo>
                  <a:pt x="869312" y="1529160"/>
                  <a:pt x="775562" y="1498281"/>
                  <a:pt x="665988" y="1517343"/>
                </a:cubicBezTo>
                <a:cubicBezTo>
                  <a:pt x="556414" y="1536405"/>
                  <a:pt x="257509" y="1454629"/>
                  <a:pt x="0" y="1517343"/>
                </a:cubicBezTo>
                <a:cubicBezTo>
                  <a:pt x="-31919" y="1364220"/>
                  <a:pt x="47415" y="1220705"/>
                  <a:pt x="0" y="996389"/>
                </a:cubicBezTo>
                <a:cubicBezTo>
                  <a:pt x="-47415" y="772073"/>
                  <a:pt x="10186" y="707388"/>
                  <a:pt x="0" y="536128"/>
                </a:cubicBezTo>
                <a:cubicBezTo>
                  <a:pt x="-10186" y="364868"/>
                  <a:pt x="45210" y="16648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73641074"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r>
              <a:rPr lang="sk-SK" dirty="0"/>
              <a:t>rozkladajú odumreté telá organizmov (</a:t>
            </a:r>
            <a:r>
              <a:rPr lang="sk-SK" dirty="0" err="1"/>
              <a:t>reducenty</a:t>
            </a:r>
            <a:r>
              <a:rPr lang="sk-SK" dirty="0"/>
              <a:t>), </a:t>
            </a:r>
          </a:p>
          <a:p>
            <a:r>
              <a:rPr lang="sk-SK" dirty="0"/>
              <a:t>potrava pre živočíchy, </a:t>
            </a:r>
          </a:p>
          <a:p>
            <a:r>
              <a:rPr lang="sk-SK" dirty="0"/>
              <a:t>spolu s riasami tvoria lišajníky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841BBE9-CD12-44A5-B14D-7B6EFE79A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9" y="3429000"/>
            <a:ext cx="4648301" cy="310108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E339742-1E8C-4FB7-8122-44F2BC01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142" y="3271764"/>
            <a:ext cx="2921389" cy="32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213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B3AE8BE-B65D-4920-8C2C-3228D2D8A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AB221F7-2A95-465B-8415-836B5C9BE7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14" t="19683" r="24524" b="5397"/>
          <a:stretch/>
        </p:blipFill>
        <p:spPr>
          <a:xfrm>
            <a:off x="29029" y="0"/>
            <a:ext cx="8097862" cy="6858000"/>
          </a:xfrm>
          <a:prstGeom prst="rect">
            <a:avLst/>
          </a:prstGeom>
        </p:spPr>
      </p:pic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A0322799-3A7E-40FB-BF03-83737481AB48}"/>
              </a:ext>
            </a:extLst>
          </p:cNvPr>
          <p:cNvSpPr/>
          <p:nvPr/>
        </p:nvSpPr>
        <p:spPr>
          <a:xfrm rot="10506155">
            <a:off x="7959436" y="200228"/>
            <a:ext cx="2843645" cy="592282"/>
          </a:xfrm>
          <a:custGeom>
            <a:avLst/>
            <a:gdLst>
              <a:gd name="connsiteX0" fmla="*/ 0 w 2843645"/>
              <a:gd name="connsiteY0" fmla="*/ 148071 h 592282"/>
              <a:gd name="connsiteX1" fmla="*/ 458551 w 2843645"/>
              <a:gd name="connsiteY1" fmla="*/ 148071 h 592282"/>
              <a:gd name="connsiteX2" fmla="*/ 968052 w 2843645"/>
              <a:gd name="connsiteY2" fmla="*/ 148071 h 592282"/>
              <a:gd name="connsiteX3" fmla="*/ 1401127 w 2843645"/>
              <a:gd name="connsiteY3" fmla="*/ 148071 h 592282"/>
              <a:gd name="connsiteX4" fmla="*/ 1834203 w 2843645"/>
              <a:gd name="connsiteY4" fmla="*/ 148071 h 592282"/>
              <a:gd name="connsiteX5" fmla="*/ 2547504 w 2843645"/>
              <a:gd name="connsiteY5" fmla="*/ 148071 h 592282"/>
              <a:gd name="connsiteX6" fmla="*/ 2547504 w 2843645"/>
              <a:gd name="connsiteY6" fmla="*/ 0 h 592282"/>
              <a:gd name="connsiteX7" fmla="*/ 2843645 w 2843645"/>
              <a:gd name="connsiteY7" fmla="*/ 296141 h 592282"/>
              <a:gd name="connsiteX8" fmla="*/ 2547504 w 2843645"/>
              <a:gd name="connsiteY8" fmla="*/ 592282 h 592282"/>
              <a:gd name="connsiteX9" fmla="*/ 2547504 w 2843645"/>
              <a:gd name="connsiteY9" fmla="*/ 444212 h 592282"/>
              <a:gd name="connsiteX10" fmla="*/ 2063478 w 2843645"/>
              <a:gd name="connsiteY10" fmla="*/ 444212 h 592282"/>
              <a:gd name="connsiteX11" fmla="*/ 1604928 w 2843645"/>
              <a:gd name="connsiteY11" fmla="*/ 444212 h 592282"/>
              <a:gd name="connsiteX12" fmla="*/ 1044477 w 2843645"/>
              <a:gd name="connsiteY12" fmla="*/ 444212 h 592282"/>
              <a:gd name="connsiteX13" fmla="*/ 509501 w 2843645"/>
              <a:gd name="connsiteY13" fmla="*/ 444212 h 592282"/>
              <a:gd name="connsiteX14" fmla="*/ 0 w 2843645"/>
              <a:gd name="connsiteY14" fmla="*/ 444212 h 592282"/>
              <a:gd name="connsiteX15" fmla="*/ 0 w 2843645"/>
              <a:gd name="connsiteY15" fmla="*/ 148071 h 5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43645" h="592282" fill="none" extrusionOk="0">
                <a:moveTo>
                  <a:pt x="0" y="148071"/>
                </a:moveTo>
                <a:cubicBezTo>
                  <a:pt x="128899" y="136217"/>
                  <a:pt x="309156" y="195997"/>
                  <a:pt x="458551" y="148071"/>
                </a:cubicBezTo>
                <a:cubicBezTo>
                  <a:pt x="607946" y="100145"/>
                  <a:pt x="840643" y="168072"/>
                  <a:pt x="968052" y="148071"/>
                </a:cubicBezTo>
                <a:cubicBezTo>
                  <a:pt x="1095461" y="128070"/>
                  <a:pt x="1220683" y="188496"/>
                  <a:pt x="1401127" y="148071"/>
                </a:cubicBezTo>
                <a:cubicBezTo>
                  <a:pt x="1581572" y="107646"/>
                  <a:pt x="1619427" y="187474"/>
                  <a:pt x="1834203" y="148071"/>
                </a:cubicBezTo>
                <a:cubicBezTo>
                  <a:pt x="2048979" y="108668"/>
                  <a:pt x="2196877" y="167899"/>
                  <a:pt x="2547504" y="148071"/>
                </a:cubicBezTo>
                <a:cubicBezTo>
                  <a:pt x="2534406" y="92092"/>
                  <a:pt x="2555430" y="48341"/>
                  <a:pt x="2547504" y="0"/>
                </a:cubicBezTo>
                <a:cubicBezTo>
                  <a:pt x="2681856" y="103571"/>
                  <a:pt x="2701507" y="210641"/>
                  <a:pt x="2843645" y="296141"/>
                </a:cubicBezTo>
                <a:cubicBezTo>
                  <a:pt x="2747849" y="447728"/>
                  <a:pt x="2590511" y="504157"/>
                  <a:pt x="2547504" y="592282"/>
                </a:cubicBezTo>
                <a:cubicBezTo>
                  <a:pt x="2542301" y="544968"/>
                  <a:pt x="2559510" y="479882"/>
                  <a:pt x="2547504" y="444212"/>
                </a:cubicBezTo>
                <a:cubicBezTo>
                  <a:pt x="2378392" y="456099"/>
                  <a:pt x="2183278" y="396013"/>
                  <a:pt x="2063478" y="444212"/>
                </a:cubicBezTo>
                <a:cubicBezTo>
                  <a:pt x="1943678" y="492411"/>
                  <a:pt x="1697451" y="397181"/>
                  <a:pt x="1604928" y="444212"/>
                </a:cubicBezTo>
                <a:cubicBezTo>
                  <a:pt x="1512405" y="491243"/>
                  <a:pt x="1246608" y="395060"/>
                  <a:pt x="1044477" y="444212"/>
                </a:cubicBezTo>
                <a:cubicBezTo>
                  <a:pt x="842346" y="493364"/>
                  <a:pt x="616878" y="425087"/>
                  <a:pt x="509501" y="444212"/>
                </a:cubicBezTo>
                <a:cubicBezTo>
                  <a:pt x="402124" y="463337"/>
                  <a:pt x="175122" y="431453"/>
                  <a:pt x="0" y="444212"/>
                </a:cubicBezTo>
                <a:cubicBezTo>
                  <a:pt x="-27898" y="373194"/>
                  <a:pt x="10474" y="220154"/>
                  <a:pt x="0" y="148071"/>
                </a:cubicBezTo>
                <a:close/>
              </a:path>
              <a:path w="2843645" h="592282" stroke="0" extrusionOk="0">
                <a:moveTo>
                  <a:pt x="0" y="148071"/>
                </a:moveTo>
                <a:cubicBezTo>
                  <a:pt x="177089" y="116786"/>
                  <a:pt x="280057" y="180777"/>
                  <a:pt x="484026" y="148071"/>
                </a:cubicBezTo>
                <a:cubicBezTo>
                  <a:pt x="687995" y="115365"/>
                  <a:pt x="900446" y="204948"/>
                  <a:pt x="1044477" y="148071"/>
                </a:cubicBezTo>
                <a:cubicBezTo>
                  <a:pt x="1188508" y="91194"/>
                  <a:pt x="1343283" y="160357"/>
                  <a:pt x="1579452" y="148071"/>
                </a:cubicBezTo>
                <a:cubicBezTo>
                  <a:pt x="1815621" y="135785"/>
                  <a:pt x="2254450" y="169407"/>
                  <a:pt x="2547504" y="148071"/>
                </a:cubicBezTo>
                <a:cubicBezTo>
                  <a:pt x="2545836" y="92163"/>
                  <a:pt x="2564871" y="63971"/>
                  <a:pt x="2547504" y="0"/>
                </a:cubicBezTo>
                <a:cubicBezTo>
                  <a:pt x="2621917" y="70105"/>
                  <a:pt x="2715905" y="224739"/>
                  <a:pt x="2843645" y="296141"/>
                </a:cubicBezTo>
                <a:cubicBezTo>
                  <a:pt x="2784058" y="401387"/>
                  <a:pt x="2671302" y="454896"/>
                  <a:pt x="2547504" y="592282"/>
                </a:cubicBezTo>
                <a:cubicBezTo>
                  <a:pt x="2531035" y="529623"/>
                  <a:pt x="2564060" y="511400"/>
                  <a:pt x="2547504" y="444212"/>
                </a:cubicBezTo>
                <a:cubicBezTo>
                  <a:pt x="2295798" y="489063"/>
                  <a:pt x="2254544" y="399947"/>
                  <a:pt x="1987053" y="444212"/>
                </a:cubicBezTo>
                <a:cubicBezTo>
                  <a:pt x="1719562" y="488477"/>
                  <a:pt x="1655426" y="441189"/>
                  <a:pt x="1553977" y="444212"/>
                </a:cubicBezTo>
                <a:cubicBezTo>
                  <a:pt x="1452528" y="447235"/>
                  <a:pt x="1310944" y="401540"/>
                  <a:pt x="1120902" y="444212"/>
                </a:cubicBezTo>
                <a:cubicBezTo>
                  <a:pt x="930861" y="486884"/>
                  <a:pt x="877137" y="396861"/>
                  <a:pt x="687826" y="444212"/>
                </a:cubicBezTo>
                <a:cubicBezTo>
                  <a:pt x="498515" y="491563"/>
                  <a:pt x="336138" y="406998"/>
                  <a:pt x="0" y="444212"/>
                </a:cubicBezTo>
                <a:cubicBezTo>
                  <a:pt x="-8372" y="369297"/>
                  <a:pt x="29291" y="261897"/>
                  <a:pt x="0" y="14807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126305215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43A75CB0-7428-42C3-9C88-EB9112897DB1}"/>
              </a:ext>
            </a:extLst>
          </p:cNvPr>
          <p:cNvSpPr/>
          <p:nvPr/>
        </p:nvSpPr>
        <p:spPr>
          <a:xfrm>
            <a:off x="8208819" y="1070264"/>
            <a:ext cx="3983182" cy="5707811"/>
          </a:xfrm>
          <a:custGeom>
            <a:avLst/>
            <a:gdLst>
              <a:gd name="connsiteX0" fmla="*/ 0 w 3983182"/>
              <a:gd name="connsiteY0" fmla="*/ 663877 h 5707811"/>
              <a:gd name="connsiteX1" fmla="*/ 663877 w 3983182"/>
              <a:gd name="connsiteY1" fmla="*/ 0 h 5707811"/>
              <a:gd name="connsiteX2" fmla="*/ 1168408 w 3983182"/>
              <a:gd name="connsiteY2" fmla="*/ 0 h 5707811"/>
              <a:gd name="connsiteX3" fmla="*/ 1726048 w 3983182"/>
              <a:gd name="connsiteY3" fmla="*/ 0 h 5707811"/>
              <a:gd name="connsiteX4" fmla="*/ 2257134 w 3983182"/>
              <a:gd name="connsiteY4" fmla="*/ 0 h 5707811"/>
              <a:gd name="connsiteX5" fmla="*/ 2761665 w 3983182"/>
              <a:gd name="connsiteY5" fmla="*/ 0 h 5707811"/>
              <a:gd name="connsiteX6" fmla="*/ 3319305 w 3983182"/>
              <a:gd name="connsiteY6" fmla="*/ 0 h 5707811"/>
              <a:gd name="connsiteX7" fmla="*/ 3983182 w 3983182"/>
              <a:gd name="connsiteY7" fmla="*/ 663877 h 5707811"/>
              <a:gd name="connsiteX8" fmla="*/ 3983182 w 3983182"/>
              <a:gd name="connsiteY8" fmla="*/ 1123783 h 5707811"/>
              <a:gd name="connsiteX9" fmla="*/ 3983182 w 3983182"/>
              <a:gd name="connsiteY9" fmla="*/ 1627490 h 5707811"/>
              <a:gd name="connsiteX10" fmla="*/ 3983182 w 3983182"/>
              <a:gd name="connsiteY10" fmla="*/ 2218797 h 5707811"/>
              <a:gd name="connsiteX11" fmla="*/ 3983182 w 3983182"/>
              <a:gd name="connsiteY11" fmla="*/ 2810105 h 5707811"/>
              <a:gd name="connsiteX12" fmla="*/ 3983182 w 3983182"/>
              <a:gd name="connsiteY12" fmla="*/ 3357612 h 5707811"/>
              <a:gd name="connsiteX13" fmla="*/ 3983182 w 3983182"/>
              <a:gd name="connsiteY13" fmla="*/ 3992720 h 5707811"/>
              <a:gd name="connsiteX14" fmla="*/ 3983182 w 3983182"/>
              <a:gd name="connsiteY14" fmla="*/ 5043934 h 5707811"/>
              <a:gd name="connsiteX15" fmla="*/ 3319305 w 3983182"/>
              <a:gd name="connsiteY15" fmla="*/ 5707811 h 5707811"/>
              <a:gd name="connsiteX16" fmla="*/ 2788219 w 3983182"/>
              <a:gd name="connsiteY16" fmla="*/ 5707811 h 5707811"/>
              <a:gd name="connsiteX17" fmla="*/ 2204025 w 3983182"/>
              <a:gd name="connsiteY17" fmla="*/ 5707811 h 5707811"/>
              <a:gd name="connsiteX18" fmla="*/ 1699494 w 3983182"/>
              <a:gd name="connsiteY18" fmla="*/ 5707811 h 5707811"/>
              <a:gd name="connsiteX19" fmla="*/ 1248071 w 3983182"/>
              <a:gd name="connsiteY19" fmla="*/ 5707811 h 5707811"/>
              <a:gd name="connsiteX20" fmla="*/ 663877 w 3983182"/>
              <a:gd name="connsiteY20" fmla="*/ 5707811 h 5707811"/>
              <a:gd name="connsiteX21" fmla="*/ 0 w 3983182"/>
              <a:gd name="connsiteY21" fmla="*/ 5043934 h 5707811"/>
              <a:gd name="connsiteX22" fmla="*/ 0 w 3983182"/>
              <a:gd name="connsiteY22" fmla="*/ 4452626 h 5707811"/>
              <a:gd name="connsiteX23" fmla="*/ 0 w 3983182"/>
              <a:gd name="connsiteY23" fmla="*/ 3992720 h 5707811"/>
              <a:gd name="connsiteX24" fmla="*/ 0 w 3983182"/>
              <a:gd name="connsiteY24" fmla="*/ 3489014 h 5707811"/>
              <a:gd name="connsiteX25" fmla="*/ 0 w 3983182"/>
              <a:gd name="connsiteY25" fmla="*/ 3072908 h 5707811"/>
              <a:gd name="connsiteX26" fmla="*/ 0 w 3983182"/>
              <a:gd name="connsiteY26" fmla="*/ 2613002 h 5707811"/>
              <a:gd name="connsiteX27" fmla="*/ 0 w 3983182"/>
              <a:gd name="connsiteY27" fmla="*/ 2196897 h 5707811"/>
              <a:gd name="connsiteX28" fmla="*/ 0 w 3983182"/>
              <a:gd name="connsiteY28" fmla="*/ 1649390 h 5707811"/>
              <a:gd name="connsiteX29" fmla="*/ 0 w 3983182"/>
              <a:gd name="connsiteY29" fmla="*/ 1189484 h 5707811"/>
              <a:gd name="connsiteX30" fmla="*/ 0 w 3983182"/>
              <a:gd name="connsiteY30" fmla="*/ 663877 h 570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983182" h="5707811" fill="none" extrusionOk="0">
                <a:moveTo>
                  <a:pt x="0" y="663877"/>
                </a:moveTo>
                <a:cubicBezTo>
                  <a:pt x="-52039" y="281598"/>
                  <a:pt x="273355" y="-71592"/>
                  <a:pt x="663877" y="0"/>
                </a:cubicBezTo>
                <a:cubicBezTo>
                  <a:pt x="893130" y="-9266"/>
                  <a:pt x="1047817" y="33720"/>
                  <a:pt x="1168408" y="0"/>
                </a:cubicBezTo>
                <a:cubicBezTo>
                  <a:pt x="1288999" y="-33720"/>
                  <a:pt x="1547427" y="32800"/>
                  <a:pt x="1726048" y="0"/>
                </a:cubicBezTo>
                <a:cubicBezTo>
                  <a:pt x="1904669" y="-32800"/>
                  <a:pt x="2012411" y="31957"/>
                  <a:pt x="2257134" y="0"/>
                </a:cubicBezTo>
                <a:cubicBezTo>
                  <a:pt x="2501857" y="-31957"/>
                  <a:pt x="2608299" y="39934"/>
                  <a:pt x="2761665" y="0"/>
                </a:cubicBezTo>
                <a:cubicBezTo>
                  <a:pt x="2915031" y="-39934"/>
                  <a:pt x="3053657" y="13500"/>
                  <a:pt x="3319305" y="0"/>
                </a:cubicBezTo>
                <a:cubicBezTo>
                  <a:pt x="3746431" y="-21483"/>
                  <a:pt x="3896199" y="356395"/>
                  <a:pt x="3983182" y="663877"/>
                </a:cubicBezTo>
                <a:cubicBezTo>
                  <a:pt x="4032814" y="888406"/>
                  <a:pt x="3946478" y="971777"/>
                  <a:pt x="3983182" y="1123783"/>
                </a:cubicBezTo>
                <a:cubicBezTo>
                  <a:pt x="4019886" y="1275789"/>
                  <a:pt x="3953249" y="1525776"/>
                  <a:pt x="3983182" y="1627490"/>
                </a:cubicBezTo>
                <a:cubicBezTo>
                  <a:pt x="4013115" y="1729204"/>
                  <a:pt x="3938177" y="1974577"/>
                  <a:pt x="3983182" y="2218797"/>
                </a:cubicBezTo>
                <a:cubicBezTo>
                  <a:pt x="4028187" y="2463017"/>
                  <a:pt x="3937105" y="2583593"/>
                  <a:pt x="3983182" y="2810105"/>
                </a:cubicBezTo>
                <a:cubicBezTo>
                  <a:pt x="4029259" y="3036617"/>
                  <a:pt x="3936477" y="3213418"/>
                  <a:pt x="3983182" y="3357612"/>
                </a:cubicBezTo>
                <a:cubicBezTo>
                  <a:pt x="4029887" y="3501806"/>
                  <a:pt x="3940215" y="3722857"/>
                  <a:pt x="3983182" y="3992720"/>
                </a:cubicBezTo>
                <a:cubicBezTo>
                  <a:pt x="4026149" y="4262583"/>
                  <a:pt x="3865827" y="4601609"/>
                  <a:pt x="3983182" y="5043934"/>
                </a:cubicBezTo>
                <a:cubicBezTo>
                  <a:pt x="4047065" y="5447812"/>
                  <a:pt x="3712411" y="5717250"/>
                  <a:pt x="3319305" y="5707811"/>
                </a:cubicBezTo>
                <a:cubicBezTo>
                  <a:pt x="3146798" y="5759470"/>
                  <a:pt x="2999632" y="5698669"/>
                  <a:pt x="2788219" y="5707811"/>
                </a:cubicBezTo>
                <a:cubicBezTo>
                  <a:pt x="2576806" y="5716953"/>
                  <a:pt x="2442158" y="5689301"/>
                  <a:pt x="2204025" y="5707811"/>
                </a:cubicBezTo>
                <a:cubicBezTo>
                  <a:pt x="1965892" y="5726321"/>
                  <a:pt x="1951100" y="5674875"/>
                  <a:pt x="1699494" y="5707811"/>
                </a:cubicBezTo>
                <a:cubicBezTo>
                  <a:pt x="1447888" y="5740747"/>
                  <a:pt x="1352656" y="5660017"/>
                  <a:pt x="1248071" y="5707811"/>
                </a:cubicBezTo>
                <a:cubicBezTo>
                  <a:pt x="1143486" y="5755605"/>
                  <a:pt x="873550" y="5689209"/>
                  <a:pt x="663877" y="5707811"/>
                </a:cubicBezTo>
                <a:cubicBezTo>
                  <a:pt x="350756" y="5747551"/>
                  <a:pt x="-2224" y="5423845"/>
                  <a:pt x="0" y="5043934"/>
                </a:cubicBezTo>
                <a:cubicBezTo>
                  <a:pt x="-45501" y="4923087"/>
                  <a:pt x="70396" y="4638689"/>
                  <a:pt x="0" y="4452626"/>
                </a:cubicBezTo>
                <a:cubicBezTo>
                  <a:pt x="-70396" y="4266563"/>
                  <a:pt x="4141" y="4130977"/>
                  <a:pt x="0" y="3992720"/>
                </a:cubicBezTo>
                <a:cubicBezTo>
                  <a:pt x="-4141" y="3854463"/>
                  <a:pt x="38805" y="3678712"/>
                  <a:pt x="0" y="3489014"/>
                </a:cubicBezTo>
                <a:cubicBezTo>
                  <a:pt x="-38805" y="3299316"/>
                  <a:pt x="45119" y="3244093"/>
                  <a:pt x="0" y="3072908"/>
                </a:cubicBezTo>
                <a:cubicBezTo>
                  <a:pt x="-45119" y="2901723"/>
                  <a:pt x="9932" y="2768281"/>
                  <a:pt x="0" y="2613002"/>
                </a:cubicBezTo>
                <a:cubicBezTo>
                  <a:pt x="-9932" y="2457723"/>
                  <a:pt x="43253" y="2283745"/>
                  <a:pt x="0" y="2196897"/>
                </a:cubicBezTo>
                <a:cubicBezTo>
                  <a:pt x="-43253" y="2110049"/>
                  <a:pt x="41949" y="1808169"/>
                  <a:pt x="0" y="1649390"/>
                </a:cubicBezTo>
                <a:cubicBezTo>
                  <a:pt x="-41949" y="1490611"/>
                  <a:pt x="33213" y="1299516"/>
                  <a:pt x="0" y="1189484"/>
                </a:cubicBezTo>
                <a:cubicBezTo>
                  <a:pt x="-33213" y="1079452"/>
                  <a:pt x="4826" y="897296"/>
                  <a:pt x="0" y="663877"/>
                </a:cubicBezTo>
                <a:close/>
              </a:path>
              <a:path w="3983182" h="5707811" stroke="0" extrusionOk="0">
                <a:moveTo>
                  <a:pt x="0" y="663877"/>
                </a:moveTo>
                <a:cubicBezTo>
                  <a:pt x="-11844" y="344817"/>
                  <a:pt x="292673" y="-32715"/>
                  <a:pt x="663877" y="0"/>
                </a:cubicBezTo>
                <a:cubicBezTo>
                  <a:pt x="848433" y="-43055"/>
                  <a:pt x="912324" y="19588"/>
                  <a:pt x="1141854" y="0"/>
                </a:cubicBezTo>
                <a:cubicBezTo>
                  <a:pt x="1371384" y="-19588"/>
                  <a:pt x="1421699" y="1975"/>
                  <a:pt x="1619831" y="0"/>
                </a:cubicBezTo>
                <a:cubicBezTo>
                  <a:pt x="1817963" y="-1975"/>
                  <a:pt x="1975255" y="43810"/>
                  <a:pt x="2097808" y="0"/>
                </a:cubicBezTo>
                <a:cubicBezTo>
                  <a:pt x="2220361" y="-43810"/>
                  <a:pt x="2501662" y="48796"/>
                  <a:pt x="2655448" y="0"/>
                </a:cubicBezTo>
                <a:cubicBezTo>
                  <a:pt x="2809234" y="-48796"/>
                  <a:pt x="3138922" y="17479"/>
                  <a:pt x="3319305" y="0"/>
                </a:cubicBezTo>
                <a:cubicBezTo>
                  <a:pt x="3612311" y="33571"/>
                  <a:pt x="4018706" y="267318"/>
                  <a:pt x="3983182" y="663877"/>
                </a:cubicBezTo>
                <a:cubicBezTo>
                  <a:pt x="3986577" y="855076"/>
                  <a:pt x="3942474" y="976239"/>
                  <a:pt x="3983182" y="1211384"/>
                </a:cubicBezTo>
                <a:cubicBezTo>
                  <a:pt x="4023890" y="1446529"/>
                  <a:pt x="3961403" y="1606362"/>
                  <a:pt x="3983182" y="1715091"/>
                </a:cubicBezTo>
                <a:cubicBezTo>
                  <a:pt x="4004961" y="1823820"/>
                  <a:pt x="3935110" y="2003359"/>
                  <a:pt x="3983182" y="2218797"/>
                </a:cubicBezTo>
                <a:cubicBezTo>
                  <a:pt x="4031254" y="2434235"/>
                  <a:pt x="3977539" y="2628449"/>
                  <a:pt x="3983182" y="2766304"/>
                </a:cubicBezTo>
                <a:cubicBezTo>
                  <a:pt x="3988825" y="2904159"/>
                  <a:pt x="3949111" y="3075956"/>
                  <a:pt x="3983182" y="3357612"/>
                </a:cubicBezTo>
                <a:cubicBezTo>
                  <a:pt x="4017253" y="3639268"/>
                  <a:pt x="3923194" y="3654380"/>
                  <a:pt x="3983182" y="3948920"/>
                </a:cubicBezTo>
                <a:cubicBezTo>
                  <a:pt x="4043170" y="4243460"/>
                  <a:pt x="3955174" y="4293904"/>
                  <a:pt x="3983182" y="4452626"/>
                </a:cubicBezTo>
                <a:cubicBezTo>
                  <a:pt x="4011190" y="4611348"/>
                  <a:pt x="3921197" y="4823363"/>
                  <a:pt x="3983182" y="5043934"/>
                </a:cubicBezTo>
                <a:cubicBezTo>
                  <a:pt x="4053056" y="5394785"/>
                  <a:pt x="3669294" y="5723093"/>
                  <a:pt x="3319305" y="5707811"/>
                </a:cubicBezTo>
                <a:cubicBezTo>
                  <a:pt x="3228740" y="5754512"/>
                  <a:pt x="3064001" y="5676730"/>
                  <a:pt x="2867882" y="5707811"/>
                </a:cubicBezTo>
                <a:cubicBezTo>
                  <a:pt x="2671763" y="5738892"/>
                  <a:pt x="2513814" y="5684686"/>
                  <a:pt x="2416459" y="5707811"/>
                </a:cubicBezTo>
                <a:cubicBezTo>
                  <a:pt x="2319104" y="5730936"/>
                  <a:pt x="1998698" y="5685407"/>
                  <a:pt x="1858820" y="5707811"/>
                </a:cubicBezTo>
                <a:cubicBezTo>
                  <a:pt x="1718942" y="5730215"/>
                  <a:pt x="1474528" y="5686446"/>
                  <a:pt x="1301180" y="5707811"/>
                </a:cubicBezTo>
                <a:cubicBezTo>
                  <a:pt x="1127832" y="5729176"/>
                  <a:pt x="827236" y="5690322"/>
                  <a:pt x="663877" y="5707811"/>
                </a:cubicBezTo>
                <a:cubicBezTo>
                  <a:pt x="326338" y="5673013"/>
                  <a:pt x="5006" y="5399495"/>
                  <a:pt x="0" y="5043934"/>
                </a:cubicBezTo>
                <a:cubicBezTo>
                  <a:pt x="-12884" y="4942718"/>
                  <a:pt x="49297" y="4718048"/>
                  <a:pt x="0" y="4584028"/>
                </a:cubicBezTo>
                <a:cubicBezTo>
                  <a:pt x="-49297" y="4450008"/>
                  <a:pt x="26531" y="4283521"/>
                  <a:pt x="0" y="4036521"/>
                </a:cubicBezTo>
                <a:cubicBezTo>
                  <a:pt x="-26531" y="3789521"/>
                  <a:pt x="51232" y="3704776"/>
                  <a:pt x="0" y="3576615"/>
                </a:cubicBezTo>
                <a:cubicBezTo>
                  <a:pt x="-51232" y="3448454"/>
                  <a:pt x="18056" y="3265611"/>
                  <a:pt x="0" y="3029108"/>
                </a:cubicBezTo>
                <a:cubicBezTo>
                  <a:pt x="-18056" y="2792605"/>
                  <a:pt x="45443" y="2710679"/>
                  <a:pt x="0" y="2525401"/>
                </a:cubicBezTo>
                <a:cubicBezTo>
                  <a:pt x="-45443" y="2340123"/>
                  <a:pt x="21562" y="2238550"/>
                  <a:pt x="0" y="2109296"/>
                </a:cubicBezTo>
                <a:cubicBezTo>
                  <a:pt x="-21562" y="1980042"/>
                  <a:pt x="5199" y="1874500"/>
                  <a:pt x="0" y="1693190"/>
                </a:cubicBezTo>
                <a:cubicBezTo>
                  <a:pt x="-5199" y="1511880"/>
                  <a:pt x="38999" y="1287284"/>
                  <a:pt x="0" y="1145683"/>
                </a:cubicBezTo>
                <a:cubicBezTo>
                  <a:pt x="-38999" y="1004082"/>
                  <a:pt x="11190" y="837541"/>
                  <a:pt x="0" y="66387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62712723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sk-SK" sz="2000" dirty="0"/>
              <a:t>Rastliny si vytvárajú potravu samé (fotosyntéza), huby musia rozkladať odumreté telá organizmov </a:t>
            </a:r>
          </a:p>
          <a:p>
            <a:pPr marL="342900" indent="-342900">
              <a:buAutoNum type="arabicPeriod"/>
            </a:pPr>
            <a:r>
              <a:rPr lang="sk-SK" sz="2000" dirty="0"/>
              <a:t>Pečiarka ovčia, bedľa vysoká, hríb dubový </a:t>
            </a:r>
          </a:p>
          <a:p>
            <a:pPr marL="342900" indent="-342900">
              <a:buAutoNum type="arabicPeriod"/>
            </a:pPr>
            <a:r>
              <a:rPr lang="sk-SK" sz="2000" dirty="0"/>
              <a:t>Jedlé: bedľa vysoká, </a:t>
            </a:r>
            <a:r>
              <a:rPr lang="sk-SK" sz="2000" dirty="0" err="1"/>
              <a:t>suchohríb</a:t>
            </a:r>
            <a:r>
              <a:rPr lang="sk-SK" sz="2000" dirty="0"/>
              <a:t> modrajúci, hríb dubový. Jedovaté: muchotrávka zelená, červená tigrovaná </a:t>
            </a:r>
          </a:p>
          <a:p>
            <a:pPr marL="342900" indent="-342900">
              <a:buAutoNum type="arabicPeriod"/>
            </a:pPr>
            <a:r>
              <a:rPr lang="sk-SK" sz="2000" dirty="0"/>
              <a:t>Rozmnožuje sa pomocou nich </a:t>
            </a:r>
          </a:p>
          <a:p>
            <a:pPr marL="342900" indent="-342900">
              <a:buAutoNum type="arabicPeriod"/>
            </a:pPr>
            <a:r>
              <a:rPr lang="sk-SK" sz="2000" dirty="0"/>
              <a:t>Nepoškodiť podhubie </a:t>
            </a:r>
          </a:p>
          <a:p>
            <a:pPr marL="342900" indent="-342900">
              <a:buAutoNum type="arabicPeriod"/>
            </a:pPr>
            <a:r>
              <a:rPr lang="sk-SK" sz="2000" dirty="0"/>
              <a:t>Otravu človeka </a:t>
            </a:r>
          </a:p>
        </p:txBody>
      </p:sp>
    </p:spTree>
    <p:extLst>
      <p:ext uri="{BB962C8B-B14F-4D97-AF65-F5344CB8AC3E}">
        <p14:creationId xmlns:p14="http://schemas.microsoft.com/office/powerpoint/2010/main" val="20608886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EDF055-D86E-4A3A-8C30-7C61092E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5512818-DDE1-4340-B061-16846A1DB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55DC389-FCA4-4DEE-8F8E-2DF5420D6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92" t="12727" r="24404" b="42132"/>
          <a:stretch/>
        </p:blipFill>
        <p:spPr>
          <a:xfrm>
            <a:off x="0" y="41563"/>
            <a:ext cx="9923318" cy="4854589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03E902FA-292F-463F-A9C7-BD6AE6AFFA76}"/>
              </a:ext>
            </a:extLst>
          </p:cNvPr>
          <p:cNvSpPr/>
          <p:nvPr/>
        </p:nvSpPr>
        <p:spPr>
          <a:xfrm>
            <a:off x="6847609" y="4389581"/>
            <a:ext cx="4717473" cy="2177473"/>
          </a:xfrm>
          <a:custGeom>
            <a:avLst/>
            <a:gdLst>
              <a:gd name="connsiteX0" fmla="*/ 0 w 4717473"/>
              <a:gd name="connsiteY0" fmla="*/ 362919 h 2177473"/>
              <a:gd name="connsiteX1" fmla="*/ 362919 w 4717473"/>
              <a:gd name="connsiteY1" fmla="*/ 0 h 2177473"/>
              <a:gd name="connsiteX2" fmla="*/ 813404 w 4717473"/>
              <a:gd name="connsiteY2" fmla="*/ 0 h 2177473"/>
              <a:gd name="connsiteX3" fmla="*/ 1303804 w 4717473"/>
              <a:gd name="connsiteY3" fmla="*/ 0 h 2177473"/>
              <a:gd name="connsiteX4" fmla="*/ 1754289 w 4717473"/>
              <a:gd name="connsiteY4" fmla="*/ 0 h 2177473"/>
              <a:gd name="connsiteX5" fmla="*/ 2404355 w 4717473"/>
              <a:gd name="connsiteY5" fmla="*/ 0 h 2177473"/>
              <a:gd name="connsiteX6" fmla="*/ 2854840 w 4717473"/>
              <a:gd name="connsiteY6" fmla="*/ 0 h 2177473"/>
              <a:gd name="connsiteX7" fmla="*/ 3385157 w 4717473"/>
              <a:gd name="connsiteY7" fmla="*/ 0 h 2177473"/>
              <a:gd name="connsiteX8" fmla="*/ 4354554 w 4717473"/>
              <a:gd name="connsiteY8" fmla="*/ 0 h 2177473"/>
              <a:gd name="connsiteX9" fmla="*/ 4717473 w 4717473"/>
              <a:gd name="connsiteY9" fmla="*/ 362919 h 2177473"/>
              <a:gd name="connsiteX10" fmla="*/ 4717473 w 4717473"/>
              <a:gd name="connsiteY10" fmla="*/ 803248 h 2177473"/>
              <a:gd name="connsiteX11" fmla="*/ 4717473 w 4717473"/>
              <a:gd name="connsiteY11" fmla="*/ 1272610 h 2177473"/>
              <a:gd name="connsiteX12" fmla="*/ 4717473 w 4717473"/>
              <a:gd name="connsiteY12" fmla="*/ 1814554 h 2177473"/>
              <a:gd name="connsiteX13" fmla="*/ 4354554 w 4717473"/>
              <a:gd name="connsiteY13" fmla="*/ 2177473 h 2177473"/>
              <a:gd name="connsiteX14" fmla="*/ 3784320 w 4717473"/>
              <a:gd name="connsiteY14" fmla="*/ 2177473 h 2177473"/>
              <a:gd name="connsiteX15" fmla="*/ 3254003 w 4717473"/>
              <a:gd name="connsiteY15" fmla="*/ 2177473 h 2177473"/>
              <a:gd name="connsiteX16" fmla="*/ 2603937 w 4717473"/>
              <a:gd name="connsiteY16" fmla="*/ 2177473 h 2177473"/>
              <a:gd name="connsiteX17" fmla="*/ 2153452 w 4717473"/>
              <a:gd name="connsiteY17" fmla="*/ 2177473 h 2177473"/>
              <a:gd name="connsiteX18" fmla="*/ 1663052 w 4717473"/>
              <a:gd name="connsiteY18" fmla="*/ 2177473 h 2177473"/>
              <a:gd name="connsiteX19" fmla="*/ 1212567 w 4717473"/>
              <a:gd name="connsiteY19" fmla="*/ 2177473 h 2177473"/>
              <a:gd name="connsiteX20" fmla="*/ 362919 w 4717473"/>
              <a:gd name="connsiteY20" fmla="*/ 2177473 h 2177473"/>
              <a:gd name="connsiteX21" fmla="*/ 0 w 4717473"/>
              <a:gd name="connsiteY21" fmla="*/ 1814554 h 2177473"/>
              <a:gd name="connsiteX22" fmla="*/ 0 w 4717473"/>
              <a:gd name="connsiteY22" fmla="*/ 1330676 h 2177473"/>
              <a:gd name="connsiteX23" fmla="*/ 0 w 4717473"/>
              <a:gd name="connsiteY23" fmla="*/ 832281 h 2177473"/>
              <a:gd name="connsiteX24" fmla="*/ 0 w 4717473"/>
              <a:gd name="connsiteY24" fmla="*/ 362919 h 217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717473" h="2177473" fill="none" extrusionOk="0">
                <a:moveTo>
                  <a:pt x="0" y="362919"/>
                </a:moveTo>
                <a:cubicBezTo>
                  <a:pt x="-36532" y="121891"/>
                  <a:pt x="203923" y="4855"/>
                  <a:pt x="362919" y="0"/>
                </a:cubicBezTo>
                <a:cubicBezTo>
                  <a:pt x="568032" y="-28715"/>
                  <a:pt x="591684" y="50338"/>
                  <a:pt x="813404" y="0"/>
                </a:cubicBezTo>
                <a:cubicBezTo>
                  <a:pt x="1035125" y="-50338"/>
                  <a:pt x="1180501" y="45389"/>
                  <a:pt x="1303804" y="0"/>
                </a:cubicBezTo>
                <a:cubicBezTo>
                  <a:pt x="1427107" y="-45389"/>
                  <a:pt x="1615980" y="2571"/>
                  <a:pt x="1754289" y="0"/>
                </a:cubicBezTo>
                <a:cubicBezTo>
                  <a:pt x="1892598" y="-2571"/>
                  <a:pt x="2110164" y="13817"/>
                  <a:pt x="2404355" y="0"/>
                </a:cubicBezTo>
                <a:cubicBezTo>
                  <a:pt x="2698546" y="-13817"/>
                  <a:pt x="2735669" y="22531"/>
                  <a:pt x="2854840" y="0"/>
                </a:cubicBezTo>
                <a:cubicBezTo>
                  <a:pt x="2974012" y="-22531"/>
                  <a:pt x="3177004" y="19778"/>
                  <a:pt x="3385157" y="0"/>
                </a:cubicBezTo>
                <a:cubicBezTo>
                  <a:pt x="3593310" y="-19778"/>
                  <a:pt x="3888513" y="97735"/>
                  <a:pt x="4354554" y="0"/>
                </a:cubicBezTo>
                <a:cubicBezTo>
                  <a:pt x="4542633" y="-19301"/>
                  <a:pt x="4751162" y="124589"/>
                  <a:pt x="4717473" y="362919"/>
                </a:cubicBezTo>
                <a:cubicBezTo>
                  <a:pt x="4761634" y="521317"/>
                  <a:pt x="4710195" y="669261"/>
                  <a:pt x="4717473" y="803248"/>
                </a:cubicBezTo>
                <a:cubicBezTo>
                  <a:pt x="4724751" y="937235"/>
                  <a:pt x="4695769" y="1131783"/>
                  <a:pt x="4717473" y="1272610"/>
                </a:cubicBezTo>
                <a:cubicBezTo>
                  <a:pt x="4739177" y="1413437"/>
                  <a:pt x="4702466" y="1702537"/>
                  <a:pt x="4717473" y="1814554"/>
                </a:cubicBezTo>
                <a:cubicBezTo>
                  <a:pt x="4760427" y="2010650"/>
                  <a:pt x="4555510" y="2130903"/>
                  <a:pt x="4354554" y="2177473"/>
                </a:cubicBezTo>
                <a:cubicBezTo>
                  <a:pt x="4132449" y="2193948"/>
                  <a:pt x="3930277" y="2166368"/>
                  <a:pt x="3784320" y="2177473"/>
                </a:cubicBezTo>
                <a:cubicBezTo>
                  <a:pt x="3638363" y="2188578"/>
                  <a:pt x="3414502" y="2138347"/>
                  <a:pt x="3254003" y="2177473"/>
                </a:cubicBezTo>
                <a:cubicBezTo>
                  <a:pt x="3093504" y="2216599"/>
                  <a:pt x="2924799" y="2168448"/>
                  <a:pt x="2603937" y="2177473"/>
                </a:cubicBezTo>
                <a:cubicBezTo>
                  <a:pt x="2283075" y="2186498"/>
                  <a:pt x="2363841" y="2134373"/>
                  <a:pt x="2153452" y="2177473"/>
                </a:cubicBezTo>
                <a:cubicBezTo>
                  <a:pt x="1943064" y="2220573"/>
                  <a:pt x="1837703" y="2166969"/>
                  <a:pt x="1663052" y="2177473"/>
                </a:cubicBezTo>
                <a:cubicBezTo>
                  <a:pt x="1488401" y="2187977"/>
                  <a:pt x="1432539" y="2167303"/>
                  <a:pt x="1212567" y="2177473"/>
                </a:cubicBezTo>
                <a:cubicBezTo>
                  <a:pt x="992595" y="2187643"/>
                  <a:pt x="773423" y="2086444"/>
                  <a:pt x="362919" y="2177473"/>
                </a:cubicBezTo>
                <a:cubicBezTo>
                  <a:pt x="157207" y="2236004"/>
                  <a:pt x="43565" y="2026081"/>
                  <a:pt x="0" y="1814554"/>
                </a:cubicBezTo>
                <a:cubicBezTo>
                  <a:pt x="-28807" y="1688872"/>
                  <a:pt x="55860" y="1452671"/>
                  <a:pt x="0" y="1330676"/>
                </a:cubicBezTo>
                <a:cubicBezTo>
                  <a:pt x="-55860" y="1208681"/>
                  <a:pt x="9191" y="982169"/>
                  <a:pt x="0" y="832281"/>
                </a:cubicBezTo>
                <a:cubicBezTo>
                  <a:pt x="-9191" y="682394"/>
                  <a:pt x="14056" y="482254"/>
                  <a:pt x="0" y="362919"/>
                </a:cubicBezTo>
                <a:close/>
              </a:path>
              <a:path w="4717473" h="2177473" stroke="0" extrusionOk="0">
                <a:moveTo>
                  <a:pt x="0" y="362919"/>
                </a:moveTo>
                <a:cubicBezTo>
                  <a:pt x="25098" y="169580"/>
                  <a:pt x="133148" y="-11494"/>
                  <a:pt x="362919" y="0"/>
                </a:cubicBezTo>
                <a:cubicBezTo>
                  <a:pt x="536471" y="-30615"/>
                  <a:pt x="694306" y="71058"/>
                  <a:pt x="1012985" y="0"/>
                </a:cubicBezTo>
                <a:cubicBezTo>
                  <a:pt x="1331664" y="-71058"/>
                  <a:pt x="1353924" y="36244"/>
                  <a:pt x="1463470" y="0"/>
                </a:cubicBezTo>
                <a:cubicBezTo>
                  <a:pt x="1573016" y="-36244"/>
                  <a:pt x="1801096" y="4443"/>
                  <a:pt x="1993787" y="0"/>
                </a:cubicBezTo>
                <a:cubicBezTo>
                  <a:pt x="2186478" y="-4443"/>
                  <a:pt x="2431183" y="41883"/>
                  <a:pt x="2603937" y="0"/>
                </a:cubicBezTo>
                <a:cubicBezTo>
                  <a:pt x="2776691" y="-41883"/>
                  <a:pt x="2934532" y="24033"/>
                  <a:pt x="3054421" y="0"/>
                </a:cubicBezTo>
                <a:cubicBezTo>
                  <a:pt x="3174310" y="-24033"/>
                  <a:pt x="3384585" y="33676"/>
                  <a:pt x="3584739" y="0"/>
                </a:cubicBezTo>
                <a:cubicBezTo>
                  <a:pt x="3784893" y="-33676"/>
                  <a:pt x="3985829" y="41813"/>
                  <a:pt x="4354554" y="0"/>
                </a:cubicBezTo>
                <a:cubicBezTo>
                  <a:pt x="4564568" y="3561"/>
                  <a:pt x="4719710" y="167162"/>
                  <a:pt x="4717473" y="362919"/>
                </a:cubicBezTo>
                <a:cubicBezTo>
                  <a:pt x="4750868" y="554568"/>
                  <a:pt x="4676677" y="730750"/>
                  <a:pt x="4717473" y="875830"/>
                </a:cubicBezTo>
                <a:cubicBezTo>
                  <a:pt x="4758269" y="1020910"/>
                  <a:pt x="4659385" y="1223235"/>
                  <a:pt x="4717473" y="1374225"/>
                </a:cubicBezTo>
                <a:cubicBezTo>
                  <a:pt x="4775561" y="1525215"/>
                  <a:pt x="4686334" y="1629273"/>
                  <a:pt x="4717473" y="1814554"/>
                </a:cubicBezTo>
                <a:cubicBezTo>
                  <a:pt x="4728458" y="2014860"/>
                  <a:pt x="4577777" y="2136392"/>
                  <a:pt x="4354554" y="2177473"/>
                </a:cubicBezTo>
                <a:cubicBezTo>
                  <a:pt x="4068456" y="2192382"/>
                  <a:pt x="3928721" y="2164542"/>
                  <a:pt x="3744404" y="2177473"/>
                </a:cubicBezTo>
                <a:cubicBezTo>
                  <a:pt x="3560087" y="2190404"/>
                  <a:pt x="3378161" y="2171258"/>
                  <a:pt x="3134254" y="2177473"/>
                </a:cubicBezTo>
                <a:cubicBezTo>
                  <a:pt x="2890347" y="2183688"/>
                  <a:pt x="2764452" y="2172159"/>
                  <a:pt x="2603937" y="2177473"/>
                </a:cubicBezTo>
                <a:cubicBezTo>
                  <a:pt x="2443422" y="2182787"/>
                  <a:pt x="2337069" y="2167565"/>
                  <a:pt x="2073620" y="2177473"/>
                </a:cubicBezTo>
                <a:cubicBezTo>
                  <a:pt x="1810171" y="2187381"/>
                  <a:pt x="1732268" y="2138931"/>
                  <a:pt x="1583219" y="2177473"/>
                </a:cubicBezTo>
                <a:cubicBezTo>
                  <a:pt x="1434170" y="2216015"/>
                  <a:pt x="1259110" y="2107286"/>
                  <a:pt x="973069" y="2177473"/>
                </a:cubicBezTo>
                <a:cubicBezTo>
                  <a:pt x="687028" y="2247660"/>
                  <a:pt x="662346" y="2157702"/>
                  <a:pt x="362919" y="2177473"/>
                </a:cubicBezTo>
                <a:cubicBezTo>
                  <a:pt x="145680" y="2161461"/>
                  <a:pt x="1361" y="2010853"/>
                  <a:pt x="0" y="1814554"/>
                </a:cubicBezTo>
                <a:cubicBezTo>
                  <a:pt x="-44572" y="1574493"/>
                  <a:pt x="15862" y="1547499"/>
                  <a:pt x="0" y="1316159"/>
                </a:cubicBezTo>
                <a:cubicBezTo>
                  <a:pt x="-15862" y="1084820"/>
                  <a:pt x="24247" y="1016383"/>
                  <a:pt x="0" y="832281"/>
                </a:cubicBezTo>
                <a:cubicBezTo>
                  <a:pt x="-24247" y="648179"/>
                  <a:pt x="19821" y="517868"/>
                  <a:pt x="0" y="362919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4295680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k-SK" dirty="0"/>
              <a:t>7. Symbióza – spolunažívanie </a:t>
            </a:r>
          </a:p>
          <a:p>
            <a:r>
              <a:rPr lang="sk-SK" dirty="0"/>
              <a:t>8. Sú prirodzenými </a:t>
            </a:r>
            <a:r>
              <a:rPr lang="sk-SK" dirty="0" err="1"/>
              <a:t>rozkladačmi</a:t>
            </a:r>
            <a:r>
              <a:rPr lang="sk-SK" dirty="0"/>
              <a:t> odumretých látok v lese a podieľajú sa tak na kolobehu látok v prírode </a:t>
            </a:r>
          </a:p>
        </p:txBody>
      </p:sp>
    </p:spTree>
    <p:extLst>
      <p:ext uri="{BB962C8B-B14F-4D97-AF65-F5344CB8AC3E}">
        <p14:creationId xmlns:p14="http://schemas.microsoft.com/office/powerpoint/2010/main" val="3148360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807D2-EB58-4104-B05E-8B22836F2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75" y="89821"/>
            <a:ext cx="10515600" cy="1325563"/>
          </a:xfrm>
        </p:spPr>
        <p:txBody>
          <a:bodyPr/>
          <a:lstStyle/>
          <a:p>
            <a:r>
              <a:rPr lang="sk-SK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Porozmýšľaj a odpovedz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D68F1A-4263-4F0B-A38D-D4AA9C5D9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775" y="1560154"/>
            <a:ext cx="11029335" cy="2225265"/>
          </a:xfrm>
          <a:custGeom>
            <a:avLst/>
            <a:gdLst>
              <a:gd name="connsiteX0" fmla="*/ 0 w 11029335"/>
              <a:gd name="connsiteY0" fmla="*/ 0 h 2225265"/>
              <a:gd name="connsiteX1" fmla="*/ 801078 w 11029335"/>
              <a:gd name="connsiteY1" fmla="*/ 0 h 2225265"/>
              <a:gd name="connsiteX2" fmla="*/ 1381569 w 11029335"/>
              <a:gd name="connsiteY2" fmla="*/ 0 h 2225265"/>
              <a:gd name="connsiteX3" fmla="*/ 1631181 w 11029335"/>
              <a:gd name="connsiteY3" fmla="*/ 0 h 2225265"/>
              <a:gd name="connsiteX4" fmla="*/ 2211672 w 11029335"/>
              <a:gd name="connsiteY4" fmla="*/ 0 h 2225265"/>
              <a:gd name="connsiteX5" fmla="*/ 2461283 w 11029335"/>
              <a:gd name="connsiteY5" fmla="*/ 0 h 2225265"/>
              <a:gd name="connsiteX6" fmla="*/ 2710894 w 11029335"/>
              <a:gd name="connsiteY6" fmla="*/ 0 h 2225265"/>
              <a:gd name="connsiteX7" fmla="*/ 3070799 w 11029335"/>
              <a:gd name="connsiteY7" fmla="*/ 0 h 2225265"/>
              <a:gd name="connsiteX8" fmla="*/ 3761584 w 11029335"/>
              <a:gd name="connsiteY8" fmla="*/ 0 h 2225265"/>
              <a:gd name="connsiteX9" fmla="*/ 4231782 w 11029335"/>
              <a:gd name="connsiteY9" fmla="*/ 0 h 2225265"/>
              <a:gd name="connsiteX10" fmla="*/ 4591686 w 11029335"/>
              <a:gd name="connsiteY10" fmla="*/ 0 h 2225265"/>
              <a:gd name="connsiteX11" fmla="*/ 5172178 w 11029335"/>
              <a:gd name="connsiteY11" fmla="*/ 0 h 2225265"/>
              <a:gd name="connsiteX12" fmla="*/ 5532082 w 11029335"/>
              <a:gd name="connsiteY12" fmla="*/ 0 h 2225265"/>
              <a:gd name="connsiteX13" fmla="*/ 6222867 w 11029335"/>
              <a:gd name="connsiteY13" fmla="*/ 0 h 2225265"/>
              <a:gd name="connsiteX14" fmla="*/ 7023945 w 11029335"/>
              <a:gd name="connsiteY14" fmla="*/ 0 h 2225265"/>
              <a:gd name="connsiteX15" fmla="*/ 7604436 w 11029335"/>
              <a:gd name="connsiteY15" fmla="*/ 0 h 2225265"/>
              <a:gd name="connsiteX16" fmla="*/ 7964341 w 11029335"/>
              <a:gd name="connsiteY16" fmla="*/ 0 h 2225265"/>
              <a:gd name="connsiteX17" fmla="*/ 8213952 w 11029335"/>
              <a:gd name="connsiteY17" fmla="*/ 0 h 2225265"/>
              <a:gd name="connsiteX18" fmla="*/ 8573857 w 11029335"/>
              <a:gd name="connsiteY18" fmla="*/ 0 h 2225265"/>
              <a:gd name="connsiteX19" fmla="*/ 8933761 w 11029335"/>
              <a:gd name="connsiteY19" fmla="*/ 0 h 2225265"/>
              <a:gd name="connsiteX20" fmla="*/ 9183373 w 11029335"/>
              <a:gd name="connsiteY20" fmla="*/ 0 h 2225265"/>
              <a:gd name="connsiteX21" fmla="*/ 9984451 w 11029335"/>
              <a:gd name="connsiteY21" fmla="*/ 0 h 2225265"/>
              <a:gd name="connsiteX22" fmla="*/ 11029335 w 11029335"/>
              <a:gd name="connsiteY22" fmla="*/ 0 h 2225265"/>
              <a:gd name="connsiteX23" fmla="*/ 11029335 w 11029335"/>
              <a:gd name="connsiteY23" fmla="*/ 511811 h 2225265"/>
              <a:gd name="connsiteX24" fmla="*/ 11029335 w 11029335"/>
              <a:gd name="connsiteY24" fmla="*/ 1045875 h 2225265"/>
              <a:gd name="connsiteX25" fmla="*/ 11029335 w 11029335"/>
              <a:gd name="connsiteY25" fmla="*/ 1535433 h 2225265"/>
              <a:gd name="connsiteX26" fmla="*/ 11029335 w 11029335"/>
              <a:gd name="connsiteY26" fmla="*/ 2225265 h 2225265"/>
              <a:gd name="connsiteX27" fmla="*/ 10228257 w 11029335"/>
              <a:gd name="connsiteY27" fmla="*/ 2225265 h 2225265"/>
              <a:gd name="connsiteX28" fmla="*/ 9647766 w 11029335"/>
              <a:gd name="connsiteY28" fmla="*/ 2225265 h 2225265"/>
              <a:gd name="connsiteX29" fmla="*/ 9067274 w 11029335"/>
              <a:gd name="connsiteY29" fmla="*/ 2225265 h 2225265"/>
              <a:gd name="connsiteX30" fmla="*/ 8376490 w 11029335"/>
              <a:gd name="connsiteY30" fmla="*/ 2225265 h 2225265"/>
              <a:gd name="connsiteX31" fmla="*/ 7795998 w 11029335"/>
              <a:gd name="connsiteY31" fmla="*/ 2225265 h 2225265"/>
              <a:gd name="connsiteX32" fmla="*/ 7546387 w 11029335"/>
              <a:gd name="connsiteY32" fmla="*/ 2225265 h 2225265"/>
              <a:gd name="connsiteX33" fmla="*/ 7186482 w 11029335"/>
              <a:gd name="connsiteY33" fmla="*/ 2225265 h 2225265"/>
              <a:gd name="connsiteX34" fmla="*/ 6826578 w 11029335"/>
              <a:gd name="connsiteY34" fmla="*/ 2225265 h 2225265"/>
              <a:gd name="connsiteX35" fmla="*/ 6025500 w 11029335"/>
              <a:gd name="connsiteY35" fmla="*/ 2225265 h 2225265"/>
              <a:gd name="connsiteX36" fmla="*/ 5445009 w 11029335"/>
              <a:gd name="connsiteY36" fmla="*/ 2225265 h 2225265"/>
              <a:gd name="connsiteX37" fmla="*/ 5085104 w 11029335"/>
              <a:gd name="connsiteY37" fmla="*/ 2225265 h 2225265"/>
              <a:gd name="connsiteX38" fmla="*/ 4725199 w 11029335"/>
              <a:gd name="connsiteY38" fmla="*/ 2225265 h 2225265"/>
              <a:gd name="connsiteX39" fmla="*/ 4255001 w 11029335"/>
              <a:gd name="connsiteY39" fmla="*/ 2225265 h 2225265"/>
              <a:gd name="connsiteX40" fmla="*/ 3674510 w 11029335"/>
              <a:gd name="connsiteY40" fmla="*/ 2225265 h 2225265"/>
              <a:gd name="connsiteX41" fmla="*/ 3314605 w 11029335"/>
              <a:gd name="connsiteY41" fmla="*/ 2225265 h 2225265"/>
              <a:gd name="connsiteX42" fmla="*/ 2734114 w 11029335"/>
              <a:gd name="connsiteY42" fmla="*/ 2225265 h 2225265"/>
              <a:gd name="connsiteX43" fmla="*/ 2263916 w 11029335"/>
              <a:gd name="connsiteY43" fmla="*/ 2225265 h 2225265"/>
              <a:gd name="connsiteX44" fmla="*/ 1683425 w 11029335"/>
              <a:gd name="connsiteY44" fmla="*/ 2225265 h 2225265"/>
              <a:gd name="connsiteX45" fmla="*/ 882347 w 11029335"/>
              <a:gd name="connsiteY45" fmla="*/ 2225265 h 2225265"/>
              <a:gd name="connsiteX46" fmla="*/ 632736 w 11029335"/>
              <a:gd name="connsiteY46" fmla="*/ 2225265 h 2225265"/>
              <a:gd name="connsiteX47" fmla="*/ 0 w 11029335"/>
              <a:gd name="connsiteY47" fmla="*/ 2225265 h 2225265"/>
              <a:gd name="connsiteX48" fmla="*/ 0 w 11029335"/>
              <a:gd name="connsiteY48" fmla="*/ 1624443 h 2225265"/>
              <a:gd name="connsiteX49" fmla="*/ 0 w 11029335"/>
              <a:gd name="connsiteY49" fmla="*/ 1023622 h 2225265"/>
              <a:gd name="connsiteX50" fmla="*/ 0 w 11029335"/>
              <a:gd name="connsiteY50" fmla="*/ 0 h 222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29335" h="2225265" fill="none" extrusionOk="0">
                <a:moveTo>
                  <a:pt x="0" y="0"/>
                </a:moveTo>
                <a:cubicBezTo>
                  <a:pt x="313439" y="-77682"/>
                  <a:pt x="494392" y="19058"/>
                  <a:pt x="801078" y="0"/>
                </a:cubicBezTo>
                <a:cubicBezTo>
                  <a:pt x="1107764" y="-19058"/>
                  <a:pt x="1209349" y="43575"/>
                  <a:pt x="1381569" y="0"/>
                </a:cubicBezTo>
                <a:cubicBezTo>
                  <a:pt x="1553789" y="-43575"/>
                  <a:pt x="1564212" y="14006"/>
                  <a:pt x="1631181" y="0"/>
                </a:cubicBezTo>
                <a:cubicBezTo>
                  <a:pt x="1698150" y="-14006"/>
                  <a:pt x="2023946" y="41512"/>
                  <a:pt x="2211672" y="0"/>
                </a:cubicBezTo>
                <a:cubicBezTo>
                  <a:pt x="2399398" y="-41512"/>
                  <a:pt x="2366105" y="19325"/>
                  <a:pt x="2461283" y="0"/>
                </a:cubicBezTo>
                <a:cubicBezTo>
                  <a:pt x="2556461" y="-19325"/>
                  <a:pt x="2613049" y="2874"/>
                  <a:pt x="2710894" y="0"/>
                </a:cubicBezTo>
                <a:cubicBezTo>
                  <a:pt x="2808739" y="-2874"/>
                  <a:pt x="2907030" y="15513"/>
                  <a:pt x="3070799" y="0"/>
                </a:cubicBezTo>
                <a:cubicBezTo>
                  <a:pt x="3234568" y="-15513"/>
                  <a:pt x="3500336" y="76815"/>
                  <a:pt x="3761584" y="0"/>
                </a:cubicBezTo>
                <a:cubicBezTo>
                  <a:pt x="4022833" y="-76815"/>
                  <a:pt x="4011406" y="4924"/>
                  <a:pt x="4231782" y="0"/>
                </a:cubicBezTo>
                <a:cubicBezTo>
                  <a:pt x="4452158" y="-4924"/>
                  <a:pt x="4518275" y="16296"/>
                  <a:pt x="4591686" y="0"/>
                </a:cubicBezTo>
                <a:cubicBezTo>
                  <a:pt x="4665097" y="-16296"/>
                  <a:pt x="4900087" y="14244"/>
                  <a:pt x="5172178" y="0"/>
                </a:cubicBezTo>
                <a:cubicBezTo>
                  <a:pt x="5444269" y="-14244"/>
                  <a:pt x="5451758" y="1562"/>
                  <a:pt x="5532082" y="0"/>
                </a:cubicBezTo>
                <a:cubicBezTo>
                  <a:pt x="5612406" y="-1562"/>
                  <a:pt x="5897504" y="58969"/>
                  <a:pt x="6222867" y="0"/>
                </a:cubicBezTo>
                <a:cubicBezTo>
                  <a:pt x="6548230" y="-58969"/>
                  <a:pt x="6768467" y="53098"/>
                  <a:pt x="7023945" y="0"/>
                </a:cubicBezTo>
                <a:cubicBezTo>
                  <a:pt x="7279423" y="-53098"/>
                  <a:pt x="7382708" y="54568"/>
                  <a:pt x="7604436" y="0"/>
                </a:cubicBezTo>
                <a:cubicBezTo>
                  <a:pt x="7826164" y="-54568"/>
                  <a:pt x="7885950" y="19325"/>
                  <a:pt x="7964341" y="0"/>
                </a:cubicBezTo>
                <a:cubicBezTo>
                  <a:pt x="8042732" y="-19325"/>
                  <a:pt x="8109417" y="8293"/>
                  <a:pt x="8213952" y="0"/>
                </a:cubicBezTo>
                <a:cubicBezTo>
                  <a:pt x="8318487" y="-8293"/>
                  <a:pt x="8453687" y="33866"/>
                  <a:pt x="8573857" y="0"/>
                </a:cubicBezTo>
                <a:cubicBezTo>
                  <a:pt x="8694028" y="-33866"/>
                  <a:pt x="8772638" y="39624"/>
                  <a:pt x="8933761" y="0"/>
                </a:cubicBezTo>
                <a:cubicBezTo>
                  <a:pt x="9094884" y="-39624"/>
                  <a:pt x="9097114" y="12385"/>
                  <a:pt x="9183373" y="0"/>
                </a:cubicBezTo>
                <a:cubicBezTo>
                  <a:pt x="9269632" y="-12385"/>
                  <a:pt x="9785674" y="4154"/>
                  <a:pt x="9984451" y="0"/>
                </a:cubicBezTo>
                <a:cubicBezTo>
                  <a:pt x="10183228" y="-4154"/>
                  <a:pt x="10790123" y="38833"/>
                  <a:pt x="11029335" y="0"/>
                </a:cubicBezTo>
                <a:cubicBezTo>
                  <a:pt x="11061918" y="110177"/>
                  <a:pt x="11012462" y="393162"/>
                  <a:pt x="11029335" y="511811"/>
                </a:cubicBezTo>
                <a:cubicBezTo>
                  <a:pt x="11046208" y="630460"/>
                  <a:pt x="10972152" y="781508"/>
                  <a:pt x="11029335" y="1045875"/>
                </a:cubicBezTo>
                <a:cubicBezTo>
                  <a:pt x="11086518" y="1310242"/>
                  <a:pt x="11013517" y="1398797"/>
                  <a:pt x="11029335" y="1535433"/>
                </a:cubicBezTo>
                <a:cubicBezTo>
                  <a:pt x="11045153" y="1672069"/>
                  <a:pt x="10994442" y="1964690"/>
                  <a:pt x="11029335" y="2225265"/>
                </a:cubicBezTo>
                <a:cubicBezTo>
                  <a:pt x="10648808" y="2270654"/>
                  <a:pt x="10585108" y="2178368"/>
                  <a:pt x="10228257" y="2225265"/>
                </a:cubicBezTo>
                <a:cubicBezTo>
                  <a:pt x="9871406" y="2272162"/>
                  <a:pt x="9834181" y="2212703"/>
                  <a:pt x="9647766" y="2225265"/>
                </a:cubicBezTo>
                <a:cubicBezTo>
                  <a:pt x="9461351" y="2237827"/>
                  <a:pt x="9267939" y="2212918"/>
                  <a:pt x="9067274" y="2225265"/>
                </a:cubicBezTo>
                <a:cubicBezTo>
                  <a:pt x="8866609" y="2237612"/>
                  <a:pt x="8687852" y="2201432"/>
                  <a:pt x="8376490" y="2225265"/>
                </a:cubicBezTo>
                <a:cubicBezTo>
                  <a:pt x="8065128" y="2249098"/>
                  <a:pt x="8002987" y="2166412"/>
                  <a:pt x="7795998" y="2225265"/>
                </a:cubicBezTo>
                <a:cubicBezTo>
                  <a:pt x="7589009" y="2284118"/>
                  <a:pt x="7655064" y="2213694"/>
                  <a:pt x="7546387" y="2225265"/>
                </a:cubicBezTo>
                <a:cubicBezTo>
                  <a:pt x="7437710" y="2236836"/>
                  <a:pt x="7287898" y="2211760"/>
                  <a:pt x="7186482" y="2225265"/>
                </a:cubicBezTo>
                <a:cubicBezTo>
                  <a:pt x="7085066" y="2238770"/>
                  <a:pt x="7004709" y="2189079"/>
                  <a:pt x="6826578" y="2225265"/>
                </a:cubicBezTo>
                <a:cubicBezTo>
                  <a:pt x="6648447" y="2261451"/>
                  <a:pt x="6262539" y="2186610"/>
                  <a:pt x="6025500" y="2225265"/>
                </a:cubicBezTo>
                <a:cubicBezTo>
                  <a:pt x="5788461" y="2263920"/>
                  <a:pt x="5575253" y="2212019"/>
                  <a:pt x="5445009" y="2225265"/>
                </a:cubicBezTo>
                <a:cubicBezTo>
                  <a:pt x="5314765" y="2238511"/>
                  <a:pt x="5210939" y="2186727"/>
                  <a:pt x="5085104" y="2225265"/>
                </a:cubicBezTo>
                <a:cubicBezTo>
                  <a:pt x="4959269" y="2263803"/>
                  <a:pt x="4894185" y="2216764"/>
                  <a:pt x="4725199" y="2225265"/>
                </a:cubicBezTo>
                <a:cubicBezTo>
                  <a:pt x="4556213" y="2233766"/>
                  <a:pt x="4396698" y="2181588"/>
                  <a:pt x="4255001" y="2225265"/>
                </a:cubicBezTo>
                <a:cubicBezTo>
                  <a:pt x="4113304" y="2268942"/>
                  <a:pt x="3918662" y="2193109"/>
                  <a:pt x="3674510" y="2225265"/>
                </a:cubicBezTo>
                <a:cubicBezTo>
                  <a:pt x="3430358" y="2257421"/>
                  <a:pt x="3410091" y="2186327"/>
                  <a:pt x="3314605" y="2225265"/>
                </a:cubicBezTo>
                <a:cubicBezTo>
                  <a:pt x="3219119" y="2264203"/>
                  <a:pt x="2986375" y="2191248"/>
                  <a:pt x="2734114" y="2225265"/>
                </a:cubicBezTo>
                <a:cubicBezTo>
                  <a:pt x="2481853" y="2259282"/>
                  <a:pt x="2408048" y="2185936"/>
                  <a:pt x="2263916" y="2225265"/>
                </a:cubicBezTo>
                <a:cubicBezTo>
                  <a:pt x="2119784" y="2264594"/>
                  <a:pt x="1892759" y="2199209"/>
                  <a:pt x="1683425" y="2225265"/>
                </a:cubicBezTo>
                <a:cubicBezTo>
                  <a:pt x="1474091" y="2251321"/>
                  <a:pt x="1061093" y="2164634"/>
                  <a:pt x="882347" y="2225265"/>
                </a:cubicBezTo>
                <a:cubicBezTo>
                  <a:pt x="703601" y="2285896"/>
                  <a:pt x="741553" y="2203907"/>
                  <a:pt x="632736" y="2225265"/>
                </a:cubicBezTo>
                <a:cubicBezTo>
                  <a:pt x="523919" y="2246623"/>
                  <a:pt x="142306" y="2169645"/>
                  <a:pt x="0" y="2225265"/>
                </a:cubicBezTo>
                <a:cubicBezTo>
                  <a:pt x="-17610" y="1926659"/>
                  <a:pt x="14111" y="1876250"/>
                  <a:pt x="0" y="1624443"/>
                </a:cubicBezTo>
                <a:cubicBezTo>
                  <a:pt x="-14111" y="1372636"/>
                  <a:pt x="60263" y="1290184"/>
                  <a:pt x="0" y="1023622"/>
                </a:cubicBezTo>
                <a:cubicBezTo>
                  <a:pt x="-60263" y="757060"/>
                  <a:pt x="22276" y="218716"/>
                  <a:pt x="0" y="0"/>
                </a:cubicBezTo>
                <a:close/>
              </a:path>
              <a:path w="11029335" h="2225265" stroke="0" extrusionOk="0">
                <a:moveTo>
                  <a:pt x="0" y="0"/>
                </a:moveTo>
                <a:cubicBezTo>
                  <a:pt x="109023" y="-14127"/>
                  <a:pt x="129011" y="4834"/>
                  <a:pt x="249611" y="0"/>
                </a:cubicBezTo>
                <a:cubicBezTo>
                  <a:pt x="370211" y="-4834"/>
                  <a:pt x="436386" y="3358"/>
                  <a:pt x="499223" y="0"/>
                </a:cubicBezTo>
                <a:cubicBezTo>
                  <a:pt x="562060" y="-3358"/>
                  <a:pt x="867783" y="15448"/>
                  <a:pt x="1079714" y="0"/>
                </a:cubicBezTo>
                <a:cubicBezTo>
                  <a:pt x="1291645" y="-15448"/>
                  <a:pt x="1382820" y="9399"/>
                  <a:pt x="1549912" y="0"/>
                </a:cubicBezTo>
                <a:cubicBezTo>
                  <a:pt x="1717004" y="-9399"/>
                  <a:pt x="1749090" y="2865"/>
                  <a:pt x="1909816" y="0"/>
                </a:cubicBezTo>
                <a:cubicBezTo>
                  <a:pt x="2070542" y="-2865"/>
                  <a:pt x="2200537" y="11188"/>
                  <a:pt x="2380014" y="0"/>
                </a:cubicBezTo>
                <a:cubicBezTo>
                  <a:pt x="2559491" y="-11188"/>
                  <a:pt x="2560098" y="3408"/>
                  <a:pt x="2739919" y="0"/>
                </a:cubicBezTo>
                <a:cubicBezTo>
                  <a:pt x="2919741" y="-3408"/>
                  <a:pt x="2909395" y="24266"/>
                  <a:pt x="2989530" y="0"/>
                </a:cubicBezTo>
                <a:cubicBezTo>
                  <a:pt x="3069665" y="-24266"/>
                  <a:pt x="3540602" y="38372"/>
                  <a:pt x="3680315" y="0"/>
                </a:cubicBezTo>
                <a:cubicBezTo>
                  <a:pt x="3820028" y="-38372"/>
                  <a:pt x="3844898" y="26489"/>
                  <a:pt x="3929926" y="0"/>
                </a:cubicBezTo>
                <a:cubicBezTo>
                  <a:pt x="4014954" y="-26489"/>
                  <a:pt x="4390945" y="14045"/>
                  <a:pt x="4620711" y="0"/>
                </a:cubicBezTo>
                <a:cubicBezTo>
                  <a:pt x="4850478" y="-14045"/>
                  <a:pt x="4800435" y="15428"/>
                  <a:pt x="4870322" y="0"/>
                </a:cubicBezTo>
                <a:cubicBezTo>
                  <a:pt x="4940209" y="-15428"/>
                  <a:pt x="5374204" y="39119"/>
                  <a:pt x="5561107" y="0"/>
                </a:cubicBezTo>
                <a:cubicBezTo>
                  <a:pt x="5748010" y="-39119"/>
                  <a:pt x="5809382" y="6095"/>
                  <a:pt x="5921011" y="0"/>
                </a:cubicBezTo>
                <a:cubicBezTo>
                  <a:pt x="6032640" y="-6095"/>
                  <a:pt x="6206817" y="54057"/>
                  <a:pt x="6391209" y="0"/>
                </a:cubicBezTo>
                <a:cubicBezTo>
                  <a:pt x="6575601" y="-54057"/>
                  <a:pt x="6888815" y="50837"/>
                  <a:pt x="7081994" y="0"/>
                </a:cubicBezTo>
                <a:cubicBezTo>
                  <a:pt x="7275173" y="-50837"/>
                  <a:pt x="7347422" y="4649"/>
                  <a:pt x="7441899" y="0"/>
                </a:cubicBezTo>
                <a:cubicBezTo>
                  <a:pt x="7536376" y="-4649"/>
                  <a:pt x="7599149" y="25219"/>
                  <a:pt x="7691510" y="0"/>
                </a:cubicBezTo>
                <a:cubicBezTo>
                  <a:pt x="7783871" y="-25219"/>
                  <a:pt x="8007078" y="45217"/>
                  <a:pt x="8272001" y="0"/>
                </a:cubicBezTo>
                <a:cubicBezTo>
                  <a:pt x="8536924" y="-45217"/>
                  <a:pt x="8629271" y="59998"/>
                  <a:pt x="8852493" y="0"/>
                </a:cubicBezTo>
                <a:cubicBezTo>
                  <a:pt x="9075715" y="-59998"/>
                  <a:pt x="9037808" y="1027"/>
                  <a:pt x="9102104" y="0"/>
                </a:cubicBezTo>
                <a:cubicBezTo>
                  <a:pt x="9166400" y="-1027"/>
                  <a:pt x="9556336" y="43846"/>
                  <a:pt x="9682595" y="0"/>
                </a:cubicBezTo>
                <a:cubicBezTo>
                  <a:pt x="9808854" y="-43846"/>
                  <a:pt x="9868154" y="10644"/>
                  <a:pt x="9932206" y="0"/>
                </a:cubicBezTo>
                <a:cubicBezTo>
                  <a:pt x="9996258" y="-10644"/>
                  <a:pt x="10681809" y="47767"/>
                  <a:pt x="11029335" y="0"/>
                </a:cubicBezTo>
                <a:cubicBezTo>
                  <a:pt x="11032991" y="143201"/>
                  <a:pt x="10975004" y="298377"/>
                  <a:pt x="11029335" y="534064"/>
                </a:cubicBezTo>
                <a:cubicBezTo>
                  <a:pt x="11083666" y="769751"/>
                  <a:pt x="10986522" y="888126"/>
                  <a:pt x="11029335" y="1090380"/>
                </a:cubicBezTo>
                <a:cubicBezTo>
                  <a:pt x="11072148" y="1292634"/>
                  <a:pt x="11000666" y="1380009"/>
                  <a:pt x="11029335" y="1579938"/>
                </a:cubicBezTo>
                <a:cubicBezTo>
                  <a:pt x="11058004" y="1779867"/>
                  <a:pt x="10974066" y="1975521"/>
                  <a:pt x="11029335" y="2225265"/>
                </a:cubicBezTo>
                <a:cubicBezTo>
                  <a:pt x="10695289" y="2303767"/>
                  <a:pt x="10595529" y="2156692"/>
                  <a:pt x="10338550" y="2225265"/>
                </a:cubicBezTo>
                <a:cubicBezTo>
                  <a:pt x="10081572" y="2293838"/>
                  <a:pt x="10155597" y="2216156"/>
                  <a:pt x="9978646" y="2225265"/>
                </a:cubicBezTo>
                <a:cubicBezTo>
                  <a:pt x="9801695" y="2234374"/>
                  <a:pt x="9734234" y="2209629"/>
                  <a:pt x="9618741" y="2225265"/>
                </a:cubicBezTo>
                <a:cubicBezTo>
                  <a:pt x="9503249" y="2240901"/>
                  <a:pt x="9077041" y="2222708"/>
                  <a:pt x="8927956" y="2225265"/>
                </a:cubicBezTo>
                <a:cubicBezTo>
                  <a:pt x="8778871" y="2227822"/>
                  <a:pt x="8673749" y="2194209"/>
                  <a:pt x="8457758" y="2225265"/>
                </a:cubicBezTo>
                <a:cubicBezTo>
                  <a:pt x="8241767" y="2256321"/>
                  <a:pt x="7937991" y="2202211"/>
                  <a:pt x="7766974" y="2225265"/>
                </a:cubicBezTo>
                <a:cubicBezTo>
                  <a:pt x="7595957" y="2248319"/>
                  <a:pt x="7484041" y="2209719"/>
                  <a:pt x="7296776" y="2225265"/>
                </a:cubicBezTo>
                <a:cubicBezTo>
                  <a:pt x="7109511" y="2240811"/>
                  <a:pt x="7114520" y="2207326"/>
                  <a:pt x="7047165" y="2225265"/>
                </a:cubicBezTo>
                <a:cubicBezTo>
                  <a:pt x="6979810" y="2243204"/>
                  <a:pt x="6708781" y="2207206"/>
                  <a:pt x="6576967" y="2225265"/>
                </a:cubicBezTo>
                <a:cubicBezTo>
                  <a:pt x="6445153" y="2243324"/>
                  <a:pt x="6100105" y="2197614"/>
                  <a:pt x="5886182" y="2225265"/>
                </a:cubicBezTo>
                <a:cubicBezTo>
                  <a:pt x="5672260" y="2252916"/>
                  <a:pt x="5709705" y="2212476"/>
                  <a:pt x="5636571" y="2225265"/>
                </a:cubicBezTo>
                <a:cubicBezTo>
                  <a:pt x="5563437" y="2238054"/>
                  <a:pt x="5049139" y="2215895"/>
                  <a:pt x="4835493" y="2225265"/>
                </a:cubicBezTo>
                <a:cubicBezTo>
                  <a:pt x="4621847" y="2234635"/>
                  <a:pt x="4446783" y="2217327"/>
                  <a:pt x="4255001" y="2225265"/>
                </a:cubicBezTo>
                <a:cubicBezTo>
                  <a:pt x="4063219" y="2233203"/>
                  <a:pt x="3769059" y="2166790"/>
                  <a:pt x="3564217" y="2225265"/>
                </a:cubicBezTo>
                <a:cubicBezTo>
                  <a:pt x="3359375" y="2283740"/>
                  <a:pt x="3301490" y="2181252"/>
                  <a:pt x="3094019" y="2225265"/>
                </a:cubicBezTo>
                <a:cubicBezTo>
                  <a:pt x="2886548" y="2269278"/>
                  <a:pt x="2745654" y="2210836"/>
                  <a:pt x="2403234" y="2225265"/>
                </a:cubicBezTo>
                <a:cubicBezTo>
                  <a:pt x="2060815" y="2239694"/>
                  <a:pt x="1944483" y="2199040"/>
                  <a:pt x="1602156" y="2225265"/>
                </a:cubicBezTo>
                <a:cubicBezTo>
                  <a:pt x="1259829" y="2251490"/>
                  <a:pt x="1141837" y="2175571"/>
                  <a:pt x="1021665" y="2225265"/>
                </a:cubicBezTo>
                <a:cubicBezTo>
                  <a:pt x="901493" y="2274959"/>
                  <a:pt x="284137" y="2147338"/>
                  <a:pt x="0" y="2225265"/>
                </a:cubicBezTo>
                <a:cubicBezTo>
                  <a:pt x="-45427" y="2021800"/>
                  <a:pt x="20932" y="1840324"/>
                  <a:pt x="0" y="1713454"/>
                </a:cubicBezTo>
                <a:cubicBezTo>
                  <a:pt x="-20932" y="1586584"/>
                  <a:pt x="26248" y="1295601"/>
                  <a:pt x="0" y="1134885"/>
                </a:cubicBezTo>
                <a:cubicBezTo>
                  <a:pt x="-26248" y="974169"/>
                  <a:pt x="48497" y="805188"/>
                  <a:pt x="0" y="578569"/>
                </a:cubicBezTo>
                <a:cubicBezTo>
                  <a:pt x="-48497" y="351950"/>
                  <a:pt x="46537" y="200921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422587343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k-SK" dirty="0"/>
              <a:t>Aký je rozdiel medzi rastlinami a hubami? </a:t>
            </a:r>
          </a:p>
          <a:p>
            <a:r>
              <a:rPr lang="sk-SK" dirty="0"/>
              <a:t>Kde rastú huby? </a:t>
            </a:r>
          </a:p>
          <a:p>
            <a:r>
              <a:rPr lang="sk-SK" dirty="0"/>
              <a:t>Aký majú význam pre prírodu a živočíchy?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4EF4972-4975-4FEC-AC03-1F65C69D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147" y="3832640"/>
            <a:ext cx="2609271" cy="2930412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EFB8033-DE2D-46EA-A24F-A99F49E37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4" y="4062495"/>
            <a:ext cx="2470702" cy="24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34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magic mushrooms turn dark blue when picked : Research Highlights">
            <a:extLst>
              <a:ext uri="{FF2B5EF4-FFF2-40B4-BE49-F238E27FC236}">
                <a16:creationId xmlns:a16="http://schemas.microsoft.com/office/drawing/2014/main" id="{2D7F9FB9-6A88-46CF-B1B5-E67EDE992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D6D46A-FB4A-427D-985B-E3E9CB96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57" y="1209663"/>
            <a:ext cx="4204137" cy="998211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/>
              <a:t>Huby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AE54AC-FA79-411B-9786-BA84A83DB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2578389"/>
            <a:ext cx="4740850" cy="3618050"/>
          </a:xfrm>
          <a:custGeom>
            <a:avLst/>
            <a:gdLst>
              <a:gd name="connsiteX0" fmla="*/ 0 w 4740850"/>
              <a:gd name="connsiteY0" fmla="*/ 0 h 3618050"/>
              <a:gd name="connsiteX1" fmla="*/ 497789 w 4740850"/>
              <a:gd name="connsiteY1" fmla="*/ 0 h 3618050"/>
              <a:gd name="connsiteX2" fmla="*/ 1137804 w 4740850"/>
              <a:gd name="connsiteY2" fmla="*/ 0 h 3618050"/>
              <a:gd name="connsiteX3" fmla="*/ 1825227 w 4740850"/>
              <a:gd name="connsiteY3" fmla="*/ 0 h 3618050"/>
              <a:gd name="connsiteX4" fmla="*/ 2417834 w 4740850"/>
              <a:gd name="connsiteY4" fmla="*/ 0 h 3618050"/>
              <a:gd name="connsiteX5" fmla="*/ 3010440 w 4740850"/>
              <a:gd name="connsiteY5" fmla="*/ 0 h 3618050"/>
              <a:gd name="connsiteX6" fmla="*/ 3508229 w 4740850"/>
              <a:gd name="connsiteY6" fmla="*/ 0 h 3618050"/>
              <a:gd name="connsiteX7" fmla="*/ 4100835 w 4740850"/>
              <a:gd name="connsiteY7" fmla="*/ 0 h 3618050"/>
              <a:gd name="connsiteX8" fmla="*/ 4740850 w 4740850"/>
              <a:gd name="connsiteY8" fmla="*/ 0 h 3618050"/>
              <a:gd name="connsiteX9" fmla="*/ 4740850 w 4740850"/>
              <a:gd name="connsiteY9" fmla="*/ 444503 h 3618050"/>
              <a:gd name="connsiteX10" fmla="*/ 4740850 w 4740850"/>
              <a:gd name="connsiteY10" fmla="*/ 925187 h 3618050"/>
              <a:gd name="connsiteX11" fmla="*/ 4740850 w 4740850"/>
              <a:gd name="connsiteY11" fmla="*/ 1369690 h 3618050"/>
              <a:gd name="connsiteX12" fmla="*/ 4740850 w 4740850"/>
              <a:gd name="connsiteY12" fmla="*/ 1922735 h 3618050"/>
              <a:gd name="connsiteX13" fmla="*/ 4740850 w 4740850"/>
              <a:gd name="connsiteY13" fmla="*/ 2511960 h 3618050"/>
              <a:gd name="connsiteX14" fmla="*/ 4740850 w 4740850"/>
              <a:gd name="connsiteY14" fmla="*/ 2956464 h 3618050"/>
              <a:gd name="connsiteX15" fmla="*/ 4740850 w 4740850"/>
              <a:gd name="connsiteY15" fmla="*/ 3618050 h 3618050"/>
              <a:gd name="connsiteX16" fmla="*/ 4053427 w 4740850"/>
              <a:gd name="connsiteY16" fmla="*/ 3618050 h 3618050"/>
              <a:gd name="connsiteX17" fmla="*/ 3555638 w 4740850"/>
              <a:gd name="connsiteY17" fmla="*/ 3618050 h 3618050"/>
              <a:gd name="connsiteX18" fmla="*/ 2963031 w 4740850"/>
              <a:gd name="connsiteY18" fmla="*/ 3618050 h 3618050"/>
              <a:gd name="connsiteX19" fmla="*/ 2323017 w 4740850"/>
              <a:gd name="connsiteY19" fmla="*/ 3618050 h 3618050"/>
              <a:gd name="connsiteX20" fmla="*/ 1777819 w 4740850"/>
              <a:gd name="connsiteY20" fmla="*/ 3618050 h 3618050"/>
              <a:gd name="connsiteX21" fmla="*/ 1232621 w 4740850"/>
              <a:gd name="connsiteY21" fmla="*/ 3618050 h 3618050"/>
              <a:gd name="connsiteX22" fmla="*/ 640015 w 4740850"/>
              <a:gd name="connsiteY22" fmla="*/ 3618050 h 3618050"/>
              <a:gd name="connsiteX23" fmla="*/ 0 w 4740850"/>
              <a:gd name="connsiteY23" fmla="*/ 3618050 h 3618050"/>
              <a:gd name="connsiteX24" fmla="*/ 0 w 4740850"/>
              <a:gd name="connsiteY24" fmla="*/ 3209727 h 3618050"/>
              <a:gd name="connsiteX25" fmla="*/ 0 w 4740850"/>
              <a:gd name="connsiteY25" fmla="*/ 2801404 h 3618050"/>
              <a:gd name="connsiteX26" fmla="*/ 0 w 4740850"/>
              <a:gd name="connsiteY26" fmla="*/ 2320721 h 3618050"/>
              <a:gd name="connsiteX27" fmla="*/ 0 w 4740850"/>
              <a:gd name="connsiteY27" fmla="*/ 1840037 h 3618050"/>
              <a:gd name="connsiteX28" fmla="*/ 0 w 4740850"/>
              <a:gd name="connsiteY28" fmla="*/ 1395534 h 3618050"/>
              <a:gd name="connsiteX29" fmla="*/ 0 w 4740850"/>
              <a:gd name="connsiteY29" fmla="*/ 987211 h 3618050"/>
              <a:gd name="connsiteX30" fmla="*/ 0 w 4740850"/>
              <a:gd name="connsiteY30" fmla="*/ 506527 h 3618050"/>
              <a:gd name="connsiteX31" fmla="*/ 0 w 4740850"/>
              <a:gd name="connsiteY31" fmla="*/ 0 h 361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740850" h="3618050" fill="none" extrusionOk="0">
                <a:moveTo>
                  <a:pt x="0" y="0"/>
                </a:moveTo>
                <a:cubicBezTo>
                  <a:pt x="114660" y="-43687"/>
                  <a:pt x="345394" y="43386"/>
                  <a:pt x="497789" y="0"/>
                </a:cubicBezTo>
                <a:cubicBezTo>
                  <a:pt x="650184" y="-43386"/>
                  <a:pt x="937398" y="56328"/>
                  <a:pt x="1137804" y="0"/>
                </a:cubicBezTo>
                <a:cubicBezTo>
                  <a:pt x="1338210" y="-56328"/>
                  <a:pt x="1681828" y="10271"/>
                  <a:pt x="1825227" y="0"/>
                </a:cubicBezTo>
                <a:cubicBezTo>
                  <a:pt x="1968626" y="-10271"/>
                  <a:pt x="2277866" y="63374"/>
                  <a:pt x="2417834" y="0"/>
                </a:cubicBezTo>
                <a:cubicBezTo>
                  <a:pt x="2557802" y="-63374"/>
                  <a:pt x="2883885" y="55463"/>
                  <a:pt x="3010440" y="0"/>
                </a:cubicBezTo>
                <a:cubicBezTo>
                  <a:pt x="3136995" y="-55463"/>
                  <a:pt x="3356682" y="2370"/>
                  <a:pt x="3508229" y="0"/>
                </a:cubicBezTo>
                <a:cubicBezTo>
                  <a:pt x="3659776" y="-2370"/>
                  <a:pt x="3829464" y="33587"/>
                  <a:pt x="4100835" y="0"/>
                </a:cubicBezTo>
                <a:cubicBezTo>
                  <a:pt x="4372206" y="-33587"/>
                  <a:pt x="4489173" y="19762"/>
                  <a:pt x="4740850" y="0"/>
                </a:cubicBezTo>
                <a:cubicBezTo>
                  <a:pt x="4793809" y="132902"/>
                  <a:pt x="4696394" y="285545"/>
                  <a:pt x="4740850" y="444503"/>
                </a:cubicBezTo>
                <a:cubicBezTo>
                  <a:pt x="4785306" y="603461"/>
                  <a:pt x="4723281" y="772104"/>
                  <a:pt x="4740850" y="925187"/>
                </a:cubicBezTo>
                <a:cubicBezTo>
                  <a:pt x="4758419" y="1078270"/>
                  <a:pt x="4722908" y="1254049"/>
                  <a:pt x="4740850" y="1369690"/>
                </a:cubicBezTo>
                <a:cubicBezTo>
                  <a:pt x="4758792" y="1485331"/>
                  <a:pt x="4734855" y="1693166"/>
                  <a:pt x="4740850" y="1922735"/>
                </a:cubicBezTo>
                <a:cubicBezTo>
                  <a:pt x="4746845" y="2152304"/>
                  <a:pt x="4688417" y="2374025"/>
                  <a:pt x="4740850" y="2511960"/>
                </a:cubicBezTo>
                <a:cubicBezTo>
                  <a:pt x="4793283" y="2649896"/>
                  <a:pt x="4706770" y="2834126"/>
                  <a:pt x="4740850" y="2956464"/>
                </a:cubicBezTo>
                <a:cubicBezTo>
                  <a:pt x="4774930" y="3078802"/>
                  <a:pt x="4685000" y="3423114"/>
                  <a:pt x="4740850" y="3618050"/>
                </a:cubicBezTo>
                <a:cubicBezTo>
                  <a:pt x="4547681" y="3677653"/>
                  <a:pt x="4229056" y="3549600"/>
                  <a:pt x="4053427" y="3618050"/>
                </a:cubicBezTo>
                <a:cubicBezTo>
                  <a:pt x="3877798" y="3686500"/>
                  <a:pt x="3728557" y="3558726"/>
                  <a:pt x="3555638" y="3618050"/>
                </a:cubicBezTo>
                <a:cubicBezTo>
                  <a:pt x="3382719" y="3677374"/>
                  <a:pt x="3145916" y="3588452"/>
                  <a:pt x="2963031" y="3618050"/>
                </a:cubicBezTo>
                <a:cubicBezTo>
                  <a:pt x="2780146" y="3647648"/>
                  <a:pt x="2495878" y="3595638"/>
                  <a:pt x="2323017" y="3618050"/>
                </a:cubicBezTo>
                <a:cubicBezTo>
                  <a:pt x="2150156" y="3640462"/>
                  <a:pt x="1965675" y="3567415"/>
                  <a:pt x="1777819" y="3618050"/>
                </a:cubicBezTo>
                <a:cubicBezTo>
                  <a:pt x="1589963" y="3668685"/>
                  <a:pt x="1498038" y="3617319"/>
                  <a:pt x="1232621" y="3618050"/>
                </a:cubicBezTo>
                <a:cubicBezTo>
                  <a:pt x="967204" y="3618781"/>
                  <a:pt x="814245" y="3590333"/>
                  <a:pt x="640015" y="3618050"/>
                </a:cubicBezTo>
                <a:cubicBezTo>
                  <a:pt x="465785" y="3645767"/>
                  <a:pt x="166756" y="3566465"/>
                  <a:pt x="0" y="3618050"/>
                </a:cubicBezTo>
                <a:cubicBezTo>
                  <a:pt x="-46759" y="3467153"/>
                  <a:pt x="33551" y="3319185"/>
                  <a:pt x="0" y="3209727"/>
                </a:cubicBezTo>
                <a:cubicBezTo>
                  <a:pt x="-33551" y="3100269"/>
                  <a:pt x="26759" y="2930798"/>
                  <a:pt x="0" y="2801404"/>
                </a:cubicBezTo>
                <a:cubicBezTo>
                  <a:pt x="-26759" y="2672010"/>
                  <a:pt x="36739" y="2508976"/>
                  <a:pt x="0" y="2320721"/>
                </a:cubicBezTo>
                <a:cubicBezTo>
                  <a:pt x="-36739" y="2132466"/>
                  <a:pt x="32103" y="1948235"/>
                  <a:pt x="0" y="1840037"/>
                </a:cubicBezTo>
                <a:cubicBezTo>
                  <a:pt x="-32103" y="1731839"/>
                  <a:pt x="46519" y="1518539"/>
                  <a:pt x="0" y="1395534"/>
                </a:cubicBezTo>
                <a:cubicBezTo>
                  <a:pt x="-46519" y="1272529"/>
                  <a:pt x="31408" y="1082234"/>
                  <a:pt x="0" y="987211"/>
                </a:cubicBezTo>
                <a:cubicBezTo>
                  <a:pt x="-31408" y="892188"/>
                  <a:pt x="44675" y="630094"/>
                  <a:pt x="0" y="506527"/>
                </a:cubicBezTo>
                <a:cubicBezTo>
                  <a:pt x="-44675" y="382960"/>
                  <a:pt x="24931" y="138729"/>
                  <a:pt x="0" y="0"/>
                </a:cubicBezTo>
                <a:close/>
              </a:path>
              <a:path w="4740850" h="3618050" stroke="0" extrusionOk="0">
                <a:moveTo>
                  <a:pt x="0" y="0"/>
                </a:moveTo>
                <a:cubicBezTo>
                  <a:pt x="213649" y="-51357"/>
                  <a:pt x="322784" y="13109"/>
                  <a:pt x="450381" y="0"/>
                </a:cubicBezTo>
                <a:cubicBezTo>
                  <a:pt x="577978" y="-13109"/>
                  <a:pt x="754993" y="31150"/>
                  <a:pt x="948170" y="0"/>
                </a:cubicBezTo>
                <a:cubicBezTo>
                  <a:pt x="1141347" y="-31150"/>
                  <a:pt x="1238836" y="6236"/>
                  <a:pt x="1398551" y="0"/>
                </a:cubicBezTo>
                <a:cubicBezTo>
                  <a:pt x="1558266" y="-6236"/>
                  <a:pt x="1726191" y="18817"/>
                  <a:pt x="1991157" y="0"/>
                </a:cubicBezTo>
                <a:cubicBezTo>
                  <a:pt x="2256123" y="-18817"/>
                  <a:pt x="2475821" y="34895"/>
                  <a:pt x="2631172" y="0"/>
                </a:cubicBezTo>
                <a:cubicBezTo>
                  <a:pt x="2786523" y="-34895"/>
                  <a:pt x="3053472" y="6560"/>
                  <a:pt x="3176370" y="0"/>
                </a:cubicBezTo>
                <a:cubicBezTo>
                  <a:pt x="3299268" y="-6560"/>
                  <a:pt x="3655178" y="12065"/>
                  <a:pt x="3863793" y="0"/>
                </a:cubicBezTo>
                <a:cubicBezTo>
                  <a:pt x="4072408" y="-12065"/>
                  <a:pt x="4352872" y="39454"/>
                  <a:pt x="4740850" y="0"/>
                </a:cubicBezTo>
                <a:cubicBezTo>
                  <a:pt x="4786737" y="157538"/>
                  <a:pt x="4711801" y="247020"/>
                  <a:pt x="4740850" y="408323"/>
                </a:cubicBezTo>
                <a:cubicBezTo>
                  <a:pt x="4769899" y="569626"/>
                  <a:pt x="4684037" y="709040"/>
                  <a:pt x="4740850" y="961368"/>
                </a:cubicBezTo>
                <a:cubicBezTo>
                  <a:pt x="4797663" y="1213697"/>
                  <a:pt x="4714567" y="1195504"/>
                  <a:pt x="4740850" y="1369690"/>
                </a:cubicBezTo>
                <a:cubicBezTo>
                  <a:pt x="4767133" y="1543876"/>
                  <a:pt x="4703054" y="1601969"/>
                  <a:pt x="4740850" y="1778013"/>
                </a:cubicBezTo>
                <a:cubicBezTo>
                  <a:pt x="4778646" y="1954057"/>
                  <a:pt x="4708522" y="2071526"/>
                  <a:pt x="4740850" y="2186336"/>
                </a:cubicBezTo>
                <a:cubicBezTo>
                  <a:pt x="4773178" y="2301146"/>
                  <a:pt x="4723307" y="2430114"/>
                  <a:pt x="4740850" y="2630839"/>
                </a:cubicBezTo>
                <a:cubicBezTo>
                  <a:pt x="4758393" y="2831564"/>
                  <a:pt x="4668126" y="3354726"/>
                  <a:pt x="4740850" y="3618050"/>
                </a:cubicBezTo>
                <a:cubicBezTo>
                  <a:pt x="4471889" y="3652388"/>
                  <a:pt x="4465601" y="3561858"/>
                  <a:pt x="4195652" y="3618050"/>
                </a:cubicBezTo>
                <a:cubicBezTo>
                  <a:pt x="3925703" y="3674242"/>
                  <a:pt x="3870323" y="3583996"/>
                  <a:pt x="3555638" y="3618050"/>
                </a:cubicBezTo>
                <a:cubicBezTo>
                  <a:pt x="3240953" y="3652104"/>
                  <a:pt x="3123061" y="3556895"/>
                  <a:pt x="3010440" y="3618050"/>
                </a:cubicBezTo>
                <a:cubicBezTo>
                  <a:pt x="2897819" y="3679205"/>
                  <a:pt x="2731589" y="3598042"/>
                  <a:pt x="2512651" y="3618050"/>
                </a:cubicBezTo>
                <a:cubicBezTo>
                  <a:pt x="2293713" y="3638058"/>
                  <a:pt x="2198780" y="3569534"/>
                  <a:pt x="1920044" y="3618050"/>
                </a:cubicBezTo>
                <a:cubicBezTo>
                  <a:pt x="1641308" y="3666566"/>
                  <a:pt x="1551678" y="3579422"/>
                  <a:pt x="1422255" y="3618050"/>
                </a:cubicBezTo>
                <a:cubicBezTo>
                  <a:pt x="1292832" y="3656678"/>
                  <a:pt x="1086885" y="3591847"/>
                  <a:pt x="971874" y="3618050"/>
                </a:cubicBezTo>
                <a:cubicBezTo>
                  <a:pt x="856863" y="3644253"/>
                  <a:pt x="395197" y="3596240"/>
                  <a:pt x="0" y="3618050"/>
                </a:cubicBezTo>
                <a:cubicBezTo>
                  <a:pt x="-27338" y="3465696"/>
                  <a:pt x="51944" y="3384551"/>
                  <a:pt x="0" y="3173547"/>
                </a:cubicBezTo>
                <a:cubicBezTo>
                  <a:pt x="-51944" y="2962543"/>
                  <a:pt x="48400" y="2890981"/>
                  <a:pt x="0" y="2765224"/>
                </a:cubicBezTo>
                <a:cubicBezTo>
                  <a:pt x="-48400" y="2639467"/>
                  <a:pt x="58561" y="2366228"/>
                  <a:pt x="0" y="2212179"/>
                </a:cubicBezTo>
                <a:cubicBezTo>
                  <a:pt x="-58561" y="2058131"/>
                  <a:pt x="25991" y="1788162"/>
                  <a:pt x="0" y="1622954"/>
                </a:cubicBezTo>
                <a:cubicBezTo>
                  <a:pt x="-25991" y="1457746"/>
                  <a:pt x="40186" y="1269604"/>
                  <a:pt x="0" y="1033729"/>
                </a:cubicBezTo>
                <a:cubicBezTo>
                  <a:pt x="-40186" y="797854"/>
                  <a:pt x="44609" y="678495"/>
                  <a:pt x="0" y="553045"/>
                </a:cubicBezTo>
                <a:cubicBezTo>
                  <a:pt x="-44609" y="427595"/>
                  <a:pt x="54094" y="25768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079527079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sk-SK" sz="2400" dirty="0"/>
              <a:t>neobsahujú chlorofyl, </a:t>
            </a:r>
          </a:p>
          <a:p>
            <a:r>
              <a:rPr lang="sk-SK" sz="2400" dirty="0"/>
              <a:t>potrebujú veľa vody, </a:t>
            </a:r>
          </a:p>
          <a:p>
            <a:r>
              <a:rPr lang="sk-SK" sz="2400" dirty="0"/>
              <a:t>výživa rozkladom organických látok, </a:t>
            </a:r>
          </a:p>
          <a:p>
            <a:r>
              <a:rPr lang="sk-SK" sz="2400" dirty="0"/>
              <a:t>rozmnožovanie výtrusmi</a:t>
            </a:r>
          </a:p>
        </p:txBody>
      </p:sp>
    </p:spTree>
    <p:extLst>
      <p:ext uri="{BB962C8B-B14F-4D97-AF65-F5344CB8AC3E}">
        <p14:creationId xmlns:p14="http://schemas.microsoft.com/office/powerpoint/2010/main" val="384457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19BA0-CF50-45B1-AE42-D42866C9A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Stavba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4973271-B6F5-4979-9254-C1DF96FEA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4CDF785-53FB-4403-8792-1DCBBC904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856" y="311150"/>
            <a:ext cx="7620000" cy="618172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3E20978-1C71-4C0C-91D9-E89CC64B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" y="1749563"/>
            <a:ext cx="6706241" cy="450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61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DB317-4FF4-4C23-AE05-D1C20C82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206477"/>
            <a:ext cx="10999839" cy="1484211"/>
          </a:xfrm>
        </p:spPr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Plodnica</a:t>
            </a:r>
            <a:r>
              <a:rPr lang="sk-SK" dirty="0"/>
              <a:t>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7ED83D7-8E2D-4DFA-B1FD-1B701EFF9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305" y="752168"/>
            <a:ext cx="8163527" cy="5424795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44CBCE-28FF-47AD-A3A7-4B2E1FD07AE3}"/>
              </a:ext>
            </a:extLst>
          </p:cNvPr>
          <p:cNvSpPr>
            <a:spLocks noGrp="1"/>
          </p:cNvSpPr>
          <p:nvPr>
            <p:ph idx="1"/>
          </p:nvPr>
        </p:nvSpPr>
        <p:spPr>
          <a:custGeom>
            <a:avLst/>
            <a:gdLst>
              <a:gd name="connsiteX0" fmla="*/ 0 w 10515600"/>
              <a:gd name="connsiteY0" fmla="*/ 0 h 4351338"/>
              <a:gd name="connsiteX1" fmla="*/ 794512 w 10515600"/>
              <a:gd name="connsiteY1" fmla="*/ 0 h 4351338"/>
              <a:gd name="connsiteX2" fmla="*/ 1273556 w 10515600"/>
              <a:gd name="connsiteY2" fmla="*/ 0 h 4351338"/>
              <a:gd name="connsiteX3" fmla="*/ 1857756 w 10515600"/>
              <a:gd name="connsiteY3" fmla="*/ 0 h 4351338"/>
              <a:gd name="connsiteX4" fmla="*/ 2126488 w 10515600"/>
              <a:gd name="connsiteY4" fmla="*/ 0 h 4351338"/>
              <a:gd name="connsiteX5" fmla="*/ 2395220 w 10515600"/>
              <a:gd name="connsiteY5" fmla="*/ 0 h 4351338"/>
              <a:gd name="connsiteX6" fmla="*/ 3084576 w 10515600"/>
              <a:gd name="connsiteY6" fmla="*/ 0 h 4351338"/>
              <a:gd name="connsiteX7" fmla="*/ 3458464 w 10515600"/>
              <a:gd name="connsiteY7" fmla="*/ 0 h 4351338"/>
              <a:gd name="connsiteX8" fmla="*/ 3937508 w 10515600"/>
              <a:gd name="connsiteY8" fmla="*/ 0 h 4351338"/>
              <a:gd name="connsiteX9" fmla="*/ 4206240 w 10515600"/>
              <a:gd name="connsiteY9" fmla="*/ 0 h 4351338"/>
              <a:gd name="connsiteX10" fmla="*/ 4474972 w 10515600"/>
              <a:gd name="connsiteY10" fmla="*/ 0 h 4351338"/>
              <a:gd name="connsiteX11" fmla="*/ 4848860 w 10515600"/>
              <a:gd name="connsiteY11" fmla="*/ 0 h 4351338"/>
              <a:gd name="connsiteX12" fmla="*/ 5117592 w 10515600"/>
              <a:gd name="connsiteY12" fmla="*/ 0 h 4351338"/>
              <a:gd name="connsiteX13" fmla="*/ 5806948 w 10515600"/>
              <a:gd name="connsiteY13" fmla="*/ 0 h 4351338"/>
              <a:gd name="connsiteX14" fmla="*/ 6601460 w 10515600"/>
              <a:gd name="connsiteY14" fmla="*/ 0 h 4351338"/>
              <a:gd name="connsiteX15" fmla="*/ 6975348 w 10515600"/>
              <a:gd name="connsiteY15" fmla="*/ 0 h 4351338"/>
              <a:gd name="connsiteX16" fmla="*/ 7349236 w 10515600"/>
              <a:gd name="connsiteY16" fmla="*/ 0 h 4351338"/>
              <a:gd name="connsiteX17" fmla="*/ 7933436 w 10515600"/>
              <a:gd name="connsiteY17" fmla="*/ 0 h 4351338"/>
              <a:gd name="connsiteX18" fmla="*/ 8622792 w 10515600"/>
              <a:gd name="connsiteY18" fmla="*/ 0 h 4351338"/>
              <a:gd name="connsiteX19" fmla="*/ 9101836 w 10515600"/>
              <a:gd name="connsiteY19" fmla="*/ 0 h 4351338"/>
              <a:gd name="connsiteX20" fmla="*/ 9791192 w 10515600"/>
              <a:gd name="connsiteY20" fmla="*/ 0 h 4351338"/>
              <a:gd name="connsiteX21" fmla="*/ 10515600 w 10515600"/>
              <a:gd name="connsiteY21" fmla="*/ 0 h 4351338"/>
              <a:gd name="connsiteX22" fmla="*/ 10515600 w 10515600"/>
              <a:gd name="connsiteY22" fmla="*/ 587431 h 4351338"/>
              <a:gd name="connsiteX23" fmla="*/ 10515600 w 10515600"/>
              <a:gd name="connsiteY23" fmla="*/ 1044321 h 4351338"/>
              <a:gd name="connsiteX24" fmla="*/ 10515600 w 10515600"/>
              <a:gd name="connsiteY24" fmla="*/ 1675265 h 4351338"/>
              <a:gd name="connsiteX25" fmla="*/ 10515600 w 10515600"/>
              <a:gd name="connsiteY25" fmla="*/ 2306209 h 4351338"/>
              <a:gd name="connsiteX26" fmla="*/ 10515600 w 10515600"/>
              <a:gd name="connsiteY26" fmla="*/ 2850126 h 4351338"/>
              <a:gd name="connsiteX27" fmla="*/ 10515600 w 10515600"/>
              <a:gd name="connsiteY27" fmla="*/ 3307017 h 4351338"/>
              <a:gd name="connsiteX28" fmla="*/ 10515600 w 10515600"/>
              <a:gd name="connsiteY28" fmla="*/ 3720394 h 4351338"/>
              <a:gd name="connsiteX29" fmla="*/ 10515600 w 10515600"/>
              <a:gd name="connsiteY29" fmla="*/ 4351338 h 4351338"/>
              <a:gd name="connsiteX30" fmla="*/ 10246868 w 10515600"/>
              <a:gd name="connsiteY30" fmla="*/ 4351338 h 4351338"/>
              <a:gd name="connsiteX31" fmla="*/ 9557512 w 10515600"/>
              <a:gd name="connsiteY31" fmla="*/ 4351338 h 4351338"/>
              <a:gd name="connsiteX32" fmla="*/ 8763000 w 10515600"/>
              <a:gd name="connsiteY32" fmla="*/ 4351338 h 4351338"/>
              <a:gd name="connsiteX33" fmla="*/ 8178800 w 10515600"/>
              <a:gd name="connsiteY33" fmla="*/ 4351338 h 4351338"/>
              <a:gd name="connsiteX34" fmla="*/ 7594600 w 10515600"/>
              <a:gd name="connsiteY34" fmla="*/ 4351338 h 4351338"/>
              <a:gd name="connsiteX35" fmla="*/ 7220712 w 10515600"/>
              <a:gd name="connsiteY35" fmla="*/ 4351338 h 4351338"/>
              <a:gd name="connsiteX36" fmla="*/ 6426200 w 10515600"/>
              <a:gd name="connsiteY36" fmla="*/ 4351338 h 4351338"/>
              <a:gd name="connsiteX37" fmla="*/ 5842000 w 10515600"/>
              <a:gd name="connsiteY37" fmla="*/ 4351338 h 4351338"/>
              <a:gd name="connsiteX38" fmla="*/ 5573268 w 10515600"/>
              <a:gd name="connsiteY38" fmla="*/ 4351338 h 4351338"/>
              <a:gd name="connsiteX39" fmla="*/ 5304536 w 10515600"/>
              <a:gd name="connsiteY39" fmla="*/ 4351338 h 4351338"/>
              <a:gd name="connsiteX40" fmla="*/ 4930648 w 10515600"/>
              <a:gd name="connsiteY40" fmla="*/ 4351338 h 4351338"/>
              <a:gd name="connsiteX41" fmla="*/ 4661916 w 10515600"/>
              <a:gd name="connsiteY41" fmla="*/ 4351338 h 4351338"/>
              <a:gd name="connsiteX42" fmla="*/ 4288028 w 10515600"/>
              <a:gd name="connsiteY42" fmla="*/ 4351338 h 4351338"/>
              <a:gd name="connsiteX43" fmla="*/ 3493516 w 10515600"/>
              <a:gd name="connsiteY43" fmla="*/ 4351338 h 4351338"/>
              <a:gd name="connsiteX44" fmla="*/ 3119628 w 10515600"/>
              <a:gd name="connsiteY44" fmla="*/ 4351338 h 4351338"/>
              <a:gd name="connsiteX45" fmla="*/ 2745740 w 10515600"/>
              <a:gd name="connsiteY45" fmla="*/ 4351338 h 4351338"/>
              <a:gd name="connsiteX46" fmla="*/ 2371852 w 10515600"/>
              <a:gd name="connsiteY46" fmla="*/ 4351338 h 4351338"/>
              <a:gd name="connsiteX47" fmla="*/ 2103120 w 10515600"/>
              <a:gd name="connsiteY47" fmla="*/ 4351338 h 4351338"/>
              <a:gd name="connsiteX48" fmla="*/ 1729232 w 10515600"/>
              <a:gd name="connsiteY48" fmla="*/ 4351338 h 4351338"/>
              <a:gd name="connsiteX49" fmla="*/ 1039876 w 10515600"/>
              <a:gd name="connsiteY49" fmla="*/ 4351338 h 4351338"/>
              <a:gd name="connsiteX50" fmla="*/ 560832 w 10515600"/>
              <a:gd name="connsiteY50" fmla="*/ 4351338 h 4351338"/>
              <a:gd name="connsiteX51" fmla="*/ 0 w 10515600"/>
              <a:gd name="connsiteY51" fmla="*/ 4351338 h 4351338"/>
              <a:gd name="connsiteX52" fmla="*/ 0 w 10515600"/>
              <a:gd name="connsiteY52" fmla="*/ 3894448 h 4351338"/>
              <a:gd name="connsiteX53" fmla="*/ 0 w 10515600"/>
              <a:gd name="connsiteY53" fmla="*/ 3481070 h 4351338"/>
              <a:gd name="connsiteX54" fmla="*/ 0 w 10515600"/>
              <a:gd name="connsiteY54" fmla="*/ 2937153 h 4351338"/>
              <a:gd name="connsiteX55" fmla="*/ 0 w 10515600"/>
              <a:gd name="connsiteY55" fmla="*/ 2436749 h 4351338"/>
              <a:gd name="connsiteX56" fmla="*/ 0 w 10515600"/>
              <a:gd name="connsiteY56" fmla="*/ 1805805 h 4351338"/>
              <a:gd name="connsiteX57" fmla="*/ 0 w 10515600"/>
              <a:gd name="connsiteY57" fmla="*/ 1392428 h 4351338"/>
              <a:gd name="connsiteX58" fmla="*/ 0 w 10515600"/>
              <a:gd name="connsiteY58" fmla="*/ 979051 h 4351338"/>
              <a:gd name="connsiteX59" fmla="*/ 0 w 10515600"/>
              <a:gd name="connsiteY59" fmla="*/ 565674 h 4351338"/>
              <a:gd name="connsiteX60" fmla="*/ 0 w 10515600"/>
              <a:gd name="connsiteY60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0515600" h="4351338" fill="none" extrusionOk="0">
                <a:moveTo>
                  <a:pt x="0" y="0"/>
                </a:moveTo>
                <a:cubicBezTo>
                  <a:pt x="212378" y="-69564"/>
                  <a:pt x="419850" y="10862"/>
                  <a:pt x="794512" y="0"/>
                </a:cubicBezTo>
                <a:cubicBezTo>
                  <a:pt x="1169174" y="-10862"/>
                  <a:pt x="1166602" y="3309"/>
                  <a:pt x="1273556" y="0"/>
                </a:cubicBezTo>
                <a:cubicBezTo>
                  <a:pt x="1380510" y="-3309"/>
                  <a:pt x="1583177" y="53859"/>
                  <a:pt x="1857756" y="0"/>
                </a:cubicBezTo>
                <a:cubicBezTo>
                  <a:pt x="2132335" y="-53859"/>
                  <a:pt x="2002319" y="8550"/>
                  <a:pt x="2126488" y="0"/>
                </a:cubicBezTo>
                <a:cubicBezTo>
                  <a:pt x="2250657" y="-8550"/>
                  <a:pt x="2280990" y="11885"/>
                  <a:pt x="2395220" y="0"/>
                </a:cubicBezTo>
                <a:cubicBezTo>
                  <a:pt x="2509450" y="-11885"/>
                  <a:pt x="2747277" y="76929"/>
                  <a:pt x="3084576" y="0"/>
                </a:cubicBezTo>
                <a:cubicBezTo>
                  <a:pt x="3421875" y="-76929"/>
                  <a:pt x="3345524" y="11027"/>
                  <a:pt x="3458464" y="0"/>
                </a:cubicBezTo>
                <a:cubicBezTo>
                  <a:pt x="3571404" y="-11027"/>
                  <a:pt x="3736128" y="26610"/>
                  <a:pt x="3937508" y="0"/>
                </a:cubicBezTo>
                <a:cubicBezTo>
                  <a:pt x="4138888" y="-26610"/>
                  <a:pt x="4115284" y="18091"/>
                  <a:pt x="4206240" y="0"/>
                </a:cubicBezTo>
                <a:cubicBezTo>
                  <a:pt x="4297196" y="-18091"/>
                  <a:pt x="4399457" y="2539"/>
                  <a:pt x="4474972" y="0"/>
                </a:cubicBezTo>
                <a:cubicBezTo>
                  <a:pt x="4550487" y="-2539"/>
                  <a:pt x="4708229" y="25074"/>
                  <a:pt x="4848860" y="0"/>
                </a:cubicBezTo>
                <a:cubicBezTo>
                  <a:pt x="4989491" y="-25074"/>
                  <a:pt x="4999270" y="26554"/>
                  <a:pt x="5117592" y="0"/>
                </a:cubicBezTo>
                <a:cubicBezTo>
                  <a:pt x="5235914" y="-26554"/>
                  <a:pt x="5636575" y="80021"/>
                  <a:pt x="5806948" y="0"/>
                </a:cubicBezTo>
                <a:cubicBezTo>
                  <a:pt x="5977321" y="-80021"/>
                  <a:pt x="6397739" y="47142"/>
                  <a:pt x="6601460" y="0"/>
                </a:cubicBezTo>
                <a:cubicBezTo>
                  <a:pt x="6805181" y="-47142"/>
                  <a:pt x="6792135" y="29930"/>
                  <a:pt x="6975348" y="0"/>
                </a:cubicBezTo>
                <a:cubicBezTo>
                  <a:pt x="7158561" y="-29930"/>
                  <a:pt x="7199447" y="29430"/>
                  <a:pt x="7349236" y="0"/>
                </a:cubicBezTo>
                <a:cubicBezTo>
                  <a:pt x="7499025" y="-29430"/>
                  <a:pt x="7658079" y="33322"/>
                  <a:pt x="7933436" y="0"/>
                </a:cubicBezTo>
                <a:cubicBezTo>
                  <a:pt x="8208793" y="-33322"/>
                  <a:pt x="8350702" y="64900"/>
                  <a:pt x="8622792" y="0"/>
                </a:cubicBezTo>
                <a:cubicBezTo>
                  <a:pt x="8894882" y="-64900"/>
                  <a:pt x="8989681" y="823"/>
                  <a:pt x="9101836" y="0"/>
                </a:cubicBezTo>
                <a:cubicBezTo>
                  <a:pt x="9213991" y="-823"/>
                  <a:pt x="9549378" y="27642"/>
                  <a:pt x="9791192" y="0"/>
                </a:cubicBezTo>
                <a:cubicBezTo>
                  <a:pt x="10033006" y="-27642"/>
                  <a:pt x="10290600" y="59570"/>
                  <a:pt x="10515600" y="0"/>
                </a:cubicBezTo>
                <a:cubicBezTo>
                  <a:pt x="10542203" y="225871"/>
                  <a:pt x="10506527" y="379374"/>
                  <a:pt x="10515600" y="587431"/>
                </a:cubicBezTo>
                <a:cubicBezTo>
                  <a:pt x="10524673" y="795488"/>
                  <a:pt x="10478149" y="871116"/>
                  <a:pt x="10515600" y="1044321"/>
                </a:cubicBezTo>
                <a:cubicBezTo>
                  <a:pt x="10553051" y="1217526"/>
                  <a:pt x="10463607" y="1387573"/>
                  <a:pt x="10515600" y="1675265"/>
                </a:cubicBezTo>
                <a:cubicBezTo>
                  <a:pt x="10567593" y="1962957"/>
                  <a:pt x="10478431" y="2090441"/>
                  <a:pt x="10515600" y="2306209"/>
                </a:cubicBezTo>
                <a:cubicBezTo>
                  <a:pt x="10552769" y="2521977"/>
                  <a:pt x="10472005" y="2734484"/>
                  <a:pt x="10515600" y="2850126"/>
                </a:cubicBezTo>
                <a:cubicBezTo>
                  <a:pt x="10559195" y="2965768"/>
                  <a:pt x="10504829" y="3116392"/>
                  <a:pt x="10515600" y="3307017"/>
                </a:cubicBezTo>
                <a:cubicBezTo>
                  <a:pt x="10526371" y="3497642"/>
                  <a:pt x="10509021" y="3528947"/>
                  <a:pt x="10515600" y="3720394"/>
                </a:cubicBezTo>
                <a:cubicBezTo>
                  <a:pt x="10522179" y="3911841"/>
                  <a:pt x="10481131" y="4157696"/>
                  <a:pt x="10515600" y="4351338"/>
                </a:cubicBezTo>
                <a:cubicBezTo>
                  <a:pt x="10442948" y="4364027"/>
                  <a:pt x="10329700" y="4336656"/>
                  <a:pt x="10246868" y="4351338"/>
                </a:cubicBezTo>
                <a:cubicBezTo>
                  <a:pt x="10164036" y="4366020"/>
                  <a:pt x="9879209" y="4348087"/>
                  <a:pt x="9557512" y="4351338"/>
                </a:cubicBezTo>
                <a:cubicBezTo>
                  <a:pt x="9235815" y="4354589"/>
                  <a:pt x="9026965" y="4348313"/>
                  <a:pt x="8763000" y="4351338"/>
                </a:cubicBezTo>
                <a:cubicBezTo>
                  <a:pt x="8499035" y="4354363"/>
                  <a:pt x="8353660" y="4307032"/>
                  <a:pt x="8178800" y="4351338"/>
                </a:cubicBezTo>
                <a:cubicBezTo>
                  <a:pt x="8003940" y="4395644"/>
                  <a:pt x="7857820" y="4305900"/>
                  <a:pt x="7594600" y="4351338"/>
                </a:cubicBezTo>
                <a:cubicBezTo>
                  <a:pt x="7331380" y="4396776"/>
                  <a:pt x="7328340" y="4341125"/>
                  <a:pt x="7220712" y="4351338"/>
                </a:cubicBezTo>
                <a:cubicBezTo>
                  <a:pt x="7113084" y="4361551"/>
                  <a:pt x="6619974" y="4344325"/>
                  <a:pt x="6426200" y="4351338"/>
                </a:cubicBezTo>
                <a:cubicBezTo>
                  <a:pt x="6232426" y="4358351"/>
                  <a:pt x="6002401" y="4323283"/>
                  <a:pt x="5842000" y="4351338"/>
                </a:cubicBezTo>
                <a:cubicBezTo>
                  <a:pt x="5681599" y="4379393"/>
                  <a:pt x="5692221" y="4323951"/>
                  <a:pt x="5573268" y="4351338"/>
                </a:cubicBezTo>
                <a:cubicBezTo>
                  <a:pt x="5454315" y="4378725"/>
                  <a:pt x="5411328" y="4320761"/>
                  <a:pt x="5304536" y="4351338"/>
                </a:cubicBezTo>
                <a:cubicBezTo>
                  <a:pt x="5197744" y="4381915"/>
                  <a:pt x="5007614" y="4328051"/>
                  <a:pt x="4930648" y="4351338"/>
                </a:cubicBezTo>
                <a:cubicBezTo>
                  <a:pt x="4853682" y="4374625"/>
                  <a:pt x="4733740" y="4331714"/>
                  <a:pt x="4661916" y="4351338"/>
                </a:cubicBezTo>
                <a:cubicBezTo>
                  <a:pt x="4590092" y="4370962"/>
                  <a:pt x="4407262" y="4333662"/>
                  <a:pt x="4288028" y="4351338"/>
                </a:cubicBezTo>
                <a:cubicBezTo>
                  <a:pt x="4168794" y="4369014"/>
                  <a:pt x="3806898" y="4319547"/>
                  <a:pt x="3493516" y="4351338"/>
                </a:cubicBezTo>
                <a:cubicBezTo>
                  <a:pt x="3180134" y="4383129"/>
                  <a:pt x="3304642" y="4314176"/>
                  <a:pt x="3119628" y="4351338"/>
                </a:cubicBezTo>
                <a:cubicBezTo>
                  <a:pt x="2934614" y="4388500"/>
                  <a:pt x="2860699" y="4331748"/>
                  <a:pt x="2745740" y="4351338"/>
                </a:cubicBezTo>
                <a:cubicBezTo>
                  <a:pt x="2630781" y="4370928"/>
                  <a:pt x="2486322" y="4311426"/>
                  <a:pt x="2371852" y="4351338"/>
                </a:cubicBezTo>
                <a:cubicBezTo>
                  <a:pt x="2257382" y="4391250"/>
                  <a:pt x="2219798" y="4333647"/>
                  <a:pt x="2103120" y="4351338"/>
                </a:cubicBezTo>
                <a:cubicBezTo>
                  <a:pt x="1986442" y="4369029"/>
                  <a:pt x="1837414" y="4333439"/>
                  <a:pt x="1729232" y="4351338"/>
                </a:cubicBezTo>
                <a:cubicBezTo>
                  <a:pt x="1621050" y="4369237"/>
                  <a:pt x="1186786" y="4274989"/>
                  <a:pt x="1039876" y="4351338"/>
                </a:cubicBezTo>
                <a:cubicBezTo>
                  <a:pt x="892966" y="4427687"/>
                  <a:pt x="708706" y="4333233"/>
                  <a:pt x="560832" y="4351338"/>
                </a:cubicBezTo>
                <a:cubicBezTo>
                  <a:pt x="412958" y="4369443"/>
                  <a:pt x="114036" y="4285266"/>
                  <a:pt x="0" y="4351338"/>
                </a:cubicBezTo>
                <a:cubicBezTo>
                  <a:pt x="-9159" y="4156279"/>
                  <a:pt x="41946" y="4106511"/>
                  <a:pt x="0" y="3894448"/>
                </a:cubicBezTo>
                <a:cubicBezTo>
                  <a:pt x="-41946" y="3682385"/>
                  <a:pt x="2005" y="3624261"/>
                  <a:pt x="0" y="3481070"/>
                </a:cubicBezTo>
                <a:cubicBezTo>
                  <a:pt x="-2005" y="3337879"/>
                  <a:pt x="44783" y="3072605"/>
                  <a:pt x="0" y="2937153"/>
                </a:cubicBezTo>
                <a:cubicBezTo>
                  <a:pt x="-44783" y="2801701"/>
                  <a:pt x="38347" y="2559851"/>
                  <a:pt x="0" y="2436749"/>
                </a:cubicBezTo>
                <a:cubicBezTo>
                  <a:pt x="-38347" y="2313647"/>
                  <a:pt x="56057" y="1994674"/>
                  <a:pt x="0" y="1805805"/>
                </a:cubicBezTo>
                <a:cubicBezTo>
                  <a:pt x="-56057" y="1616936"/>
                  <a:pt x="28985" y="1594340"/>
                  <a:pt x="0" y="1392428"/>
                </a:cubicBezTo>
                <a:cubicBezTo>
                  <a:pt x="-28985" y="1190516"/>
                  <a:pt x="19030" y="1150451"/>
                  <a:pt x="0" y="979051"/>
                </a:cubicBezTo>
                <a:cubicBezTo>
                  <a:pt x="-19030" y="807651"/>
                  <a:pt x="10968" y="725231"/>
                  <a:pt x="0" y="565674"/>
                </a:cubicBezTo>
                <a:cubicBezTo>
                  <a:pt x="-10968" y="406117"/>
                  <a:pt x="42493" y="181160"/>
                  <a:pt x="0" y="0"/>
                </a:cubicBezTo>
                <a:close/>
              </a:path>
              <a:path w="10515600" h="4351338" stroke="0" extrusionOk="0">
                <a:moveTo>
                  <a:pt x="0" y="0"/>
                </a:moveTo>
                <a:cubicBezTo>
                  <a:pt x="131304" y="-39601"/>
                  <a:pt x="369081" y="8106"/>
                  <a:pt x="479044" y="0"/>
                </a:cubicBezTo>
                <a:cubicBezTo>
                  <a:pt x="589007" y="-8106"/>
                  <a:pt x="938011" y="50041"/>
                  <a:pt x="1168400" y="0"/>
                </a:cubicBezTo>
                <a:cubicBezTo>
                  <a:pt x="1398789" y="-50041"/>
                  <a:pt x="1491570" y="50054"/>
                  <a:pt x="1647444" y="0"/>
                </a:cubicBezTo>
                <a:cubicBezTo>
                  <a:pt x="1803318" y="-50054"/>
                  <a:pt x="2056582" y="58634"/>
                  <a:pt x="2336800" y="0"/>
                </a:cubicBezTo>
                <a:cubicBezTo>
                  <a:pt x="2617018" y="-58634"/>
                  <a:pt x="2475181" y="21153"/>
                  <a:pt x="2605532" y="0"/>
                </a:cubicBezTo>
                <a:cubicBezTo>
                  <a:pt x="2735883" y="-21153"/>
                  <a:pt x="3021450" y="65473"/>
                  <a:pt x="3400044" y="0"/>
                </a:cubicBezTo>
                <a:cubicBezTo>
                  <a:pt x="3778638" y="-65473"/>
                  <a:pt x="3645465" y="21217"/>
                  <a:pt x="3773932" y="0"/>
                </a:cubicBezTo>
                <a:cubicBezTo>
                  <a:pt x="3902399" y="-21217"/>
                  <a:pt x="4078970" y="32842"/>
                  <a:pt x="4252976" y="0"/>
                </a:cubicBezTo>
                <a:cubicBezTo>
                  <a:pt x="4426982" y="-32842"/>
                  <a:pt x="4798429" y="38012"/>
                  <a:pt x="4942332" y="0"/>
                </a:cubicBezTo>
                <a:cubicBezTo>
                  <a:pt x="5086235" y="-38012"/>
                  <a:pt x="5295220" y="42692"/>
                  <a:pt x="5526532" y="0"/>
                </a:cubicBezTo>
                <a:cubicBezTo>
                  <a:pt x="5757844" y="-42692"/>
                  <a:pt x="6069123" y="33697"/>
                  <a:pt x="6215888" y="0"/>
                </a:cubicBezTo>
                <a:cubicBezTo>
                  <a:pt x="6362653" y="-33697"/>
                  <a:pt x="6446622" y="39892"/>
                  <a:pt x="6589776" y="0"/>
                </a:cubicBezTo>
                <a:cubicBezTo>
                  <a:pt x="6732930" y="-39892"/>
                  <a:pt x="7011894" y="41222"/>
                  <a:pt x="7279132" y="0"/>
                </a:cubicBezTo>
                <a:cubicBezTo>
                  <a:pt x="7546370" y="-41222"/>
                  <a:pt x="7660487" y="28373"/>
                  <a:pt x="7758176" y="0"/>
                </a:cubicBezTo>
                <a:cubicBezTo>
                  <a:pt x="7855865" y="-28373"/>
                  <a:pt x="8168471" y="505"/>
                  <a:pt x="8342376" y="0"/>
                </a:cubicBezTo>
                <a:cubicBezTo>
                  <a:pt x="8516281" y="-505"/>
                  <a:pt x="8691523" y="37784"/>
                  <a:pt x="8821420" y="0"/>
                </a:cubicBezTo>
                <a:cubicBezTo>
                  <a:pt x="8951317" y="-37784"/>
                  <a:pt x="9090813" y="42655"/>
                  <a:pt x="9300464" y="0"/>
                </a:cubicBezTo>
                <a:cubicBezTo>
                  <a:pt x="9510115" y="-42655"/>
                  <a:pt x="10261185" y="73172"/>
                  <a:pt x="10515600" y="0"/>
                </a:cubicBezTo>
                <a:cubicBezTo>
                  <a:pt x="10537344" y="128826"/>
                  <a:pt x="10511959" y="459876"/>
                  <a:pt x="10515600" y="587431"/>
                </a:cubicBezTo>
                <a:cubicBezTo>
                  <a:pt x="10519241" y="714986"/>
                  <a:pt x="10446578" y="986089"/>
                  <a:pt x="10515600" y="1174861"/>
                </a:cubicBezTo>
                <a:cubicBezTo>
                  <a:pt x="10584622" y="1363633"/>
                  <a:pt x="10491731" y="1401263"/>
                  <a:pt x="10515600" y="1588238"/>
                </a:cubicBezTo>
                <a:cubicBezTo>
                  <a:pt x="10539469" y="1775213"/>
                  <a:pt x="10444063" y="1973937"/>
                  <a:pt x="10515600" y="2219182"/>
                </a:cubicBezTo>
                <a:cubicBezTo>
                  <a:pt x="10587137" y="2464427"/>
                  <a:pt x="10504949" y="2667560"/>
                  <a:pt x="10515600" y="2850126"/>
                </a:cubicBezTo>
                <a:cubicBezTo>
                  <a:pt x="10526251" y="3032692"/>
                  <a:pt x="10499017" y="3237489"/>
                  <a:pt x="10515600" y="3481070"/>
                </a:cubicBezTo>
                <a:cubicBezTo>
                  <a:pt x="10532183" y="3724651"/>
                  <a:pt x="10440410" y="3997236"/>
                  <a:pt x="10515600" y="4351338"/>
                </a:cubicBezTo>
                <a:cubicBezTo>
                  <a:pt x="10318959" y="4366443"/>
                  <a:pt x="9981649" y="4298330"/>
                  <a:pt x="9826244" y="4351338"/>
                </a:cubicBezTo>
                <a:cubicBezTo>
                  <a:pt x="9670839" y="4404346"/>
                  <a:pt x="9481482" y="4316935"/>
                  <a:pt x="9242044" y="4351338"/>
                </a:cubicBezTo>
                <a:cubicBezTo>
                  <a:pt x="9002606" y="4385741"/>
                  <a:pt x="8920500" y="4304923"/>
                  <a:pt x="8763000" y="4351338"/>
                </a:cubicBezTo>
                <a:cubicBezTo>
                  <a:pt x="8605500" y="4397753"/>
                  <a:pt x="8581070" y="4341667"/>
                  <a:pt x="8494268" y="4351338"/>
                </a:cubicBezTo>
                <a:cubicBezTo>
                  <a:pt x="8407466" y="4361009"/>
                  <a:pt x="8139094" y="4322153"/>
                  <a:pt x="8015224" y="4351338"/>
                </a:cubicBezTo>
                <a:cubicBezTo>
                  <a:pt x="7891354" y="4380523"/>
                  <a:pt x="7470354" y="4343192"/>
                  <a:pt x="7325868" y="4351338"/>
                </a:cubicBezTo>
                <a:cubicBezTo>
                  <a:pt x="7181382" y="4359484"/>
                  <a:pt x="7135400" y="4327448"/>
                  <a:pt x="6951980" y="4351338"/>
                </a:cubicBezTo>
                <a:cubicBezTo>
                  <a:pt x="6768560" y="4375228"/>
                  <a:pt x="6724369" y="4315032"/>
                  <a:pt x="6578092" y="4351338"/>
                </a:cubicBezTo>
                <a:cubicBezTo>
                  <a:pt x="6431815" y="4387644"/>
                  <a:pt x="6402498" y="4321775"/>
                  <a:pt x="6309360" y="4351338"/>
                </a:cubicBezTo>
                <a:cubicBezTo>
                  <a:pt x="6216222" y="4380901"/>
                  <a:pt x="6102752" y="4322011"/>
                  <a:pt x="5935472" y="4351338"/>
                </a:cubicBezTo>
                <a:cubicBezTo>
                  <a:pt x="5768192" y="4380665"/>
                  <a:pt x="5540201" y="4278280"/>
                  <a:pt x="5246116" y="4351338"/>
                </a:cubicBezTo>
                <a:cubicBezTo>
                  <a:pt x="4952031" y="4424396"/>
                  <a:pt x="5040715" y="4349893"/>
                  <a:pt x="4872228" y="4351338"/>
                </a:cubicBezTo>
                <a:cubicBezTo>
                  <a:pt x="4703741" y="4352783"/>
                  <a:pt x="4345433" y="4298795"/>
                  <a:pt x="4182872" y="4351338"/>
                </a:cubicBezTo>
                <a:cubicBezTo>
                  <a:pt x="4020311" y="4403881"/>
                  <a:pt x="4045119" y="4349198"/>
                  <a:pt x="3914140" y="4351338"/>
                </a:cubicBezTo>
                <a:cubicBezTo>
                  <a:pt x="3783161" y="4353478"/>
                  <a:pt x="3421159" y="4295154"/>
                  <a:pt x="3119628" y="4351338"/>
                </a:cubicBezTo>
                <a:cubicBezTo>
                  <a:pt x="2818097" y="4407522"/>
                  <a:pt x="2720157" y="4339066"/>
                  <a:pt x="2430272" y="4351338"/>
                </a:cubicBezTo>
                <a:cubicBezTo>
                  <a:pt x="2140387" y="4363610"/>
                  <a:pt x="1914918" y="4348996"/>
                  <a:pt x="1740916" y="4351338"/>
                </a:cubicBezTo>
                <a:cubicBezTo>
                  <a:pt x="1566914" y="4353680"/>
                  <a:pt x="1358089" y="4304313"/>
                  <a:pt x="1261872" y="4351338"/>
                </a:cubicBezTo>
                <a:cubicBezTo>
                  <a:pt x="1165655" y="4398363"/>
                  <a:pt x="490048" y="4238039"/>
                  <a:pt x="0" y="4351338"/>
                </a:cubicBezTo>
                <a:cubicBezTo>
                  <a:pt x="-51322" y="4237210"/>
                  <a:pt x="2157" y="4038156"/>
                  <a:pt x="0" y="3894448"/>
                </a:cubicBezTo>
                <a:cubicBezTo>
                  <a:pt x="-2157" y="3750740"/>
                  <a:pt x="29510" y="3492469"/>
                  <a:pt x="0" y="3350530"/>
                </a:cubicBezTo>
                <a:cubicBezTo>
                  <a:pt x="-29510" y="3208591"/>
                  <a:pt x="44463" y="2913123"/>
                  <a:pt x="0" y="2763100"/>
                </a:cubicBezTo>
                <a:cubicBezTo>
                  <a:pt x="-44463" y="2613077"/>
                  <a:pt x="1177" y="2369675"/>
                  <a:pt x="0" y="2219182"/>
                </a:cubicBezTo>
                <a:cubicBezTo>
                  <a:pt x="-1177" y="2068689"/>
                  <a:pt x="7167" y="1962903"/>
                  <a:pt x="0" y="1805805"/>
                </a:cubicBezTo>
                <a:cubicBezTo>
                  <a:pt x="-7167" y="1648707"/>
                  <a:pt x="60609" y="1400654"/>
                  <a:pt x="0" y="1261888"/>
                </a:cubicBezTo>
                <a:cubicBezTo>
                  <a:pt x="-60609" y="1123122"/>
                  <a:pt x="35299" y="940967"/>
                  <a:pt x="0" y="848511"/>
                </a:cubicBezTo>
                <a:cubicBezTo>
                  <a:pt x="-35299" y="756055"/>
                  <a:pt x="29647" y="19195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045160501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k-SK" dirty="0"/>
              <a:t>Nadzemná časť </a:t>
            </a:r>
          </a:p>
          <a:p>
            <a:r>
              <a:rPr lang="sk-SK" dirty="0"/>
              <a:t>Sú v nej uložené výtrusy </a:t>
            </a:r>
          </a:p>
          <a:p>
            <a:r>
              <a:rPr lang="sk-SK" dirty="0"/>
              <a:t>Skladá sa z: </a:t>
            </a:r>
          </a:p>
          <a:p>
            <a:pPr lvl="1"/>
            <a:r>
              <a:rPr lang="sk-SK" dirty="0"/>
              <a:t>Klobúk – lupene / rúrky</a:t>
            </a:r>
          </a:p>
          <a:p>
            <a:pPr lvl="1"/>
            <a:r>
              <a:rPr lang="sk-SK" dirty="0"/>
              <a:t>Hlúbik - spája podhubie a klobúk</a:t>
            </a:r>
          </a:p>
          <a:p>
            <a:pPr lvl="1"/>
            <a:r>
              <a:rPr lang="sk-SK" dirty="0"/>
              <a:t>Závoj (niektoré)</a:t>
            </a:r>
          </a:p>
          <a:p>
            <a:pPr lvl="1"/>
            <a:r>
              <a:rPr lang="sk-SK" dirty="0"/>
              <a:t>Prsteň (niektoré) – pozostatok závoja </a:t>
            </a:r>
          </a:p>
          <a:p>
            <a:pPr lvl="1"/>
            <a:r>
              <a:rPr lang="sk-SK" dirty="0"/>
              <a:t>Plachtička (niektoré) – zakrýva mladú hubu </a:t>
            </a:r>
          </a:p>
          <a:p>
            <a:pPr lvl="1"/>
            <a:r>
              <a:rPr lang="sk-SK" dirty="0"/>
              <a:t>Pošva (niektoré) – pozostatok plachtičky</a:t>
            </a:r>
          </a:p>
          <a:p>
            <a:pPr lvl="1"/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12024C0-A7A8-4986-AD2F-C1AC7C478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068" y="176213"/>
            <a:ext cx="3836718" cy="2877538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E23594E-31D1-456A-A2D5-35307FA9A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68" y="3288929"/>
            <a:ext cx="4532243" cy="302297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2BA0B6CE-BB95-4203-8708-65A741FFE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238" y="837999"/>
            <a:ext cx="3439901" cy="490185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4F73EA9-EF47-4B5D-BB32-F7F2C35E9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759" y="0"/>
            <a:ext cx="4532243" cy="639450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0C3FE93-BFF6-41F7-A6DB-CD0D9D68D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9238" y="744290"/>
            <a:ext cx="4404238" cy="470152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45F7C47-36F9-43E9-A773-0F8CCD4AA8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8249" y="1118142"/>
            <a:ext cx="6241069" cy="440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203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B2DB6CC-91CE-45EE-A206-E62D32BB9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31" r="2812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478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66310-3F73-409B-8793-A7FFC24E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Podhubie</a:t>
            </a:r>
            <a:r>
              <a:rPr lang="sk-SK" dirty="0"/>
              <a:t>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6DD87D7-6CAC-427E-BC0B-41E1CEAB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2368" cy="956904"/>
          </a:xfrm>
          <a:custGeom>
            <a:avLst/>
            <a:gdLst>
              <a:gd name="connsiteX0" fmla="*/ 0 w 6162368"/>
              <a:gd name="connsiteY0" fmla="*/ 0 h 956904"/>
              <a:gd name="connsiteX1" fmla="*/ 621839 w 6162368"/>
              <a:gd name="connsiteY1" fmla="*/ 0 h 956904"/>
              <a:gd name="connsiteX2" fmla="*/ 1120431 w 6162368"/>
              <a:gd name="connsiteY2" fmla="*/ 0 h 956904"/>
              <a:gd name="connsiteX3" fmla="*/ 1742269 w 6162368"/>
              <a:gd name="connsiteY3" fmla="*/ 0 h 956904"/>
              <a:gd name="connsiteX4" fmla="*/ 2364108 w 6162368"/>
              <a:gd name="connsiteY4" fmla="*/ 0 h 956904"/>
              <a:gd name="connsiteX5" fmla="*/ 2801076 w 6162368"/>
              <a:gd name="connsiteY5" fmla="*/ 0 h 956904"/>
              <a:gd name="connsiteX6" fmla="*/ 3484539 w 6162368"/>
              <a:gd name="connsiteY6" fmla="*/ 0 h 956904"/>
              <a:gd name="connsiteX7" fmla="*/ 3859883 w 6162368"/>
              <a:gd name="connsiteY7" fmla="*/ 0 h 956904"/>
              <a:gd name="connsiteX8" fmla="*/ 4296851 w 6162368"/>
              <a:gd name="connsiteY8" fmla="*/ 0 h 956904"/>
              <a:gd name="connsiteX9" fmla="*/ 4918690 w 6162368"/>
              <a:gd name="connsiteY9" fmla="*/ 0 h 956904"/>
              <a:gd name="connsiteX10" fmla="*/ 5355658 w 6162368"/>
              <a:gd name="connsiteY10" fmla="*/ 0 h 956904"/>
              <a:gd name="connsiteX11" fmla="*/ 6162368 w 6162368"/>
              <a:gd name="connsiteY11" fmla="*/ 0 h 956904"/>
              <a:gd name="connsiteX12" fmla="*/ 6162368 w 6162368"/>
              <a:gd name="connsiteY12" fmla="*/ 488021 h 956904"/>
              <a:gd name="connsiteX13" fmla="*/ 6162368 w 6162368"/>
              <a:gd name="connsiteY13" fmla="*/ 956904 h 956904"/>
              <a:gd name="connsiteX14" fmla="*/ 5663776 w 6162368"/>
              <a:gd name="connsiteY14" fmla="*/ 956904 h 956904"/>
              <a:gd name="connsiteX15" fmla="*/ 5103561 w 6162368"/>
              <a:gd name="connsiteY15" fmla="*/ 956904 h 956904"/>
              <a:gd name="connsiteX16" fmla="*/ 4420099 w 6162368"/>
              <a:gd name="connsiteY16" fmla="*/ 956904 h 956904"/>
              <a:gd name="connsiteX17" fmla="*/ 3859883 w 6162368"/>
              <a:gd name="connsiteY17" fmla="*/ 956904 h 956904"/>
              <a:gd name="connsiteX18" fmla="*/ 3361292 w 6162368"/>
              <a:gd name="connsiteY18" fmla="*/ 956904 h 956904"/>
              <a:gd name="connsiteX19" fmla="*/ 2862700 w 6162368"/>
              <a:gd name="connsiteY19" fmla="*/ 956904 h 956904"/>
              <a:gd name="connsiteX20" fmla="*/ 2240861 w 6162368"/>
              <a:gd name="connsiteY20" fmla="*/ 956904 h 956904"/>
              <a:gd name="connsiteX21" fmla="*/ 1557398 w 6162368"/>
              <a:gd name="connsiteY21" fmla="*/ 956904 h 956904"/>
              <a:gd name="connsiteX22" fmla="*/ 1058807 w 6162368"/>
              <a:gd name="connsiteY22" fmla="*/ 956904 h 956904"/>
              <a:gd name="connsiteX23" fmla="*/ 0 w 6162368"/>
              <a:gd name="connsiteY23" fmla="*/ 956904 h 956904"/>
              <a:gd name="connsiteX24" fmla="*/ 0 w 6162368"/>
              <a:gd name="connsiteY24" fmla="*/ 478452 h 956904"/>
              <a:gd name="connsiteX25" fmla="*/ 0 w 6162368"/>
              <a:gd name="connsiteY25" fmla="*/ 0 h 956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62368" h="956904" fill="none" extrusionOk="0">
                <a:moveTo>
                  <a:pt x="0" y="0"/>
                </a:moveTo>
                <a:cubicBezTo>
                  <a:pt x="288034" y="-8459"/>
                  <a:pt x="311166" y="46833"/>
                  <a:pt x="621839" y="0"/>
                </a:cubicBezTo>
                <a:cubicBezTo>
                  <a:pt x="932512" y="-46833"/>
                  <a:pt x="915954" y="26672"/>
                  <a:pt x="1120431" y="0"/>
                </a:cubicBezTo>
                <a:cubicBezTo>
                  <a:pt x="1324908" y="-26672"/>
                  <a:pt x="1450019" y="56664"/>
                  <a:pt x="1742269" y="0"/>
                </a:cubicBezTo>
                <a:cubicBezTo>
                  <a:pt x="2034519" y="-56664"/>
                  <a:pt x="2122458" y="61163"/>
                  <a:pt x="2364108" y="0"/>
                </a:cubicBezTo>
                <a:cubicBezTo>
                  <a:pt x="2605758" y="-61163"/>
                  <a:pt x="2713264" y="8624"/>
                  <a:pt x="2801076" y="0"/>
                </a:cubicBezTo>
                <a:cubicBezTo>
                  <a:pt x="2888888" y="-8624"/>
                  <a:pt x="3189889" y="10805"/>
                  <a:pt x="3484539" y="0"/>
                </a:cubicBezTo>
                <a:cubicBezTo>
                  <a:pt x="3779189" y="-10805"/>
                  <a:pt x="3677567" y="14389"/>
                  <a:pt x="3859883" y="0"/>
                </a:cubicBezTo>
                <a:cubicBezTo>
                  <a:pt x="4042199" y="-14389"/>
                  <a:pt x="4172301" y="21220"/>
                  <a:pt x="4296851" y="0"/>
                </a:cubicBezTo>
                <a:cubicBezTo>
                  <a:pt x="4421401" y="-21220"/>
                  <a:pt x="4758419" y="39091"/>
                  <a:pt x="4918690" y="0"/>
                </a:cubicBezTo>
                <a:cubicBezTo>
                  <a:pt x="5078961" y="-39091"/>
                  <a:pt x="5161620" y="46060"/>
                  <a:pt x="5355658" y="0"/>
                </a:cubicBezTo>
                <a:cubicBezTo>
                  <a:pt x="5549696" y="-46060"/>
                  <a:pt x="5983907" y="53984"/>
                  <a:pt x="6162368" y="0"/>
                </a:cubicBezTo>
                <a:cubicBezTo>
                  <a:pt x="6211825" y="106166"/>
                  <a:pt x="6139428" y="367428"/>
                  <a:pt x="6162368" y="488021"/>
                </a:cubicBezTo>
                <a:cubicBezTo>
                  <a:pt x="6185308" y="608614"/>
                  <a:pt x="6110634" y="733583"/>
                  <a:pt x="6162368" y="956904"/>
                </a:cubicBezTo>
                <a:cubicBezTo>
                  <a:pt x="6012292" y="997747"/>
                  <a:pt x="5797420" y="925543"/>
                  <a:pt x="5663776" y="956904"/>
                </a:cubicBezTo>
                <a:cubicBezTo>
                  <a:pt x="5530132" y="988265"/>
                  <a:pt x="5311127" y="901538"/>
                  <a:pt x="5103561" y="956904"/>
                </a:cubicBezTo>
                <a:cubicBezTo>
                  <a:pt x="4895995" y="1012270"/>
                  <a:pt x="4662591" y="879441"/>
                  <a:pt x="4420099" y="956904"/>
                </a:cubicBezTo>
                <a:cubicBezTo>
                  <a:pt x="4177607" y="1034367"/>
                  <a:pt x="4110550" y="938616"/>
                  <a:pt x="3859883" y="956904"/>
                </a:cubicBezTo>
                <a:cubicBezTo>
                  <a:pt x="3609216" y="975192"/>
                  <a:pt x="3561814" y="900236"/>
                  <a:pt x="3361292" y="956904"/>
                </a:cubicBezTo>
                <a:cubicBezTo>
                  <a:pt x="3160770" y="1013572"/>
                  <a:pt x="3092928" y="933706"/>
                  <a:pt x="2862700" y="956904"/>
                </a:cubicBezTo>
                <a:cubicBezTo>
                  <a:pt x="2632472" y="980102"/>
                  <a:pt x="2407521" y="956442"/>
                  <a:pt x="2240861" y="956904"/>
                </a:cubicBezTo>
                <a:cubicBezTo>
                  <a:pt x="2074201" y="957366"/>
                  <a:pt x="1811850" y="898618"/>
                  <a:pt x="1557398" y="956904"/>
                </a:cubicBezTo>
                <a:cubicBezTo>
                  <a:pt x="1302946" y="1015190"/>
                  <a:pt x="1171534" y="925338"/>
                  <a:pt x="1058807" y="956904"/>
                </a:cubicBezTo>
                <a:cubicBezTo>
                  <a:pt x="946080" y="988470"/>
                  <a:pt x="221832" y="837772"/>
                  <a:pt x="0" y="956904"/>
                </a:cubicBezTo>
                <a:cubicBezTo>
                  <a:pt x="-12207" y="748697"/>
                  <a:pt x="67" y="621448"/>
                  <a:pt x="0" y="478452"/>
                </a:cubicBezTo>
                <a:cubicBezTo>
                  <a:pt x="-67" y="335456"/>
                  <a:pt x="11613" y="168352"/>
                  <a:pt x="0" y="0"/>
                </a:cubicBezTo>
                <a:close/>
              </a:path>
              <a:path w="6162368" h="956904" stroke="0" extrusionOk="0">
                <a:moveTo>
                  <a:pt x="0" y="0"/>
                </a:moveTo>
                <a:cubicBezTo>
                  <a:pt x="257420" y="-52890"/>
                  <a:pt x="523558" y="5196"/>
                  <a:pt x="683463" y="0"/>
                </a:cubicBezTo>
                <a:cubicBezTo>
                  <a:pt x="843368" y="-5196"/>
                  <a:pt x="1113795" y="35225"/>
                  <a:pt x="1243678" y="0"/>
                </a:cubicBezTo>
                <a:cubicBezTo>
                  <a:pt x="1373561" y="-35225"/>
                  <a:pt x="1753351" y="80188"/>
                  <a:pt x="1927141" y="0"/>
                </a:cubicBezTo>
                <a:cubicBezTo>
                  <a:pt x="2100931" y="-80188"/>
                  <a:pt x="2294869" y="3366"/>
                  <a:pt x="2548979" y="0"/>
                </a:cubicBezTo>
                <a:cubicBezTo>
                  <a:pt x="2803089" y="-3366"/>
                  <a:pt x="2906500" y="64800"/>
                  <a:pt x="3170818" y="0"/>
                </a:cubicBezTo>
                <a:cubicBezTo>
                  <a:pt x="3435136" y="-64800"/>
                  <a:pt x="3584995" y="28885"/>
                  <a:pt x="3792657" y="0"/>
                </a:cubicBezTo>
                <a:cubicBezTo>
                  <a:pt x="4000319" y="-28885"/>
                  <a:pt x="4105722" y="74484"/>
                  <a:pt x="4414496" y="0"/>
                </a:cubicBezTo>
                <a:cubicBezTo>
                  <a:pt x="4723270" y="-74484"/>
                  <a:pt x="4695840" y="61311"/>
                  <a:pt x="4974712" y="0"/>
                </a:cubicBezTo>
                <a:cubicBezTo>
                  <a:pt x="5253584" y="-61311"/>
                  <a:pt x="5388820" y="56230"/>
                  <a:pt x="5596551" y="0"/>
                </a:cubicBezTo>
                <a:cubicBezTo>
                  <a:pt x="5804282" y="-56230"/>
                  <a:pt x="5879698" y="12767"/>
                  <a:pt x="6162368" y="0"/>
                </a:cubicBezTo>
                <a:cubicBezTo>
                  <a:pt x="6169241" y="161814"/>
                  <a:pt x="6137815" y="271576"/>
                  <a:pt x="6162368" y="478452"/>
                </a:cubicBezTo>
                <a:cubicBezTo>
                  <a:pt x="6186921" y="685328"/>
                  <a:pt x="6109850" y="793414"/>
                  <a:pt x="6162368" y="956904"/>
                </a:cubicBezTo>
                <a:cubicBezTo>
                  <a:pt x="5902087" y="970197"/>
                  <a:pt x="5649512" y="956794"/>
                  <a:pt x="5478905" y="956904"/>
                </a:cubicBezTo>
                <a:cubicBezTo>
                  <a:pt x="5308298" y="957014"/>
                  <a:pt x="5278401" y="956744"/>
                  <a:pt x="5103561" y="956904"/>
                </a:cubicBezTo>
                <a:cubicBezTo>
                  <a:pt x="4928721" y="957064"/>
                  <a:pt x="4757175" y="922021"/>
                  <a:pt x="4543346" y="956904"/>
                </a:cubicBezTo>
                <a:cubicBezTo>
                  <a:pt x="4329518" y="991787"/>
                  <a:pt x="4203973" y="893452"/>
                  <a:pt x="3983131" y="956904"/>
                </a:cubicBezTo>
                <a:cubicBezTo>
                  <a:pt x="3762289" y="1020356"/>
                  <a:pt x="3535536" y="914435"/>
                  <a:pt x="3299668" y="956904"/>
                </a:cubicBezTo>
                <a:cubicBezTo>
                  <a:pt x="3063800" y="999373"/>
                  <a:pt x="2973647" y="936745"/>
                  <a:pt x="2739453" y="956904"/>
                </a:cubicBezTo>
                <a:cubicBezTo>
                  <a:pt x="2505259" y="977063"/>
                  <a:pt x="2434891" y="902676"/>
                  <a:pt x="2240861" y="956904"/>
                </a:cubicBezTo>
                <a:cubicBezTo>
                  <a:pt x="2046831" y="1011132"/>
                  <a:pt x="1808906" y="901036"/>
                  <a:pt x="1680646" y="956904"/>
                </a:cubicBezTo>
                <a:cubicBezTo>
                  <a:pt x="1552386" y="1012772"/>
                  <a:pt x="1347420" y="955493"/>
                  <a:pt x="1243678" y="956904"/>
                </a:cubicBezTo>
                <a:cubicBezTo>
                  <a:pt x="1139936" y="958315"/>
                  <a:pt x="783319" y="890189"/>
                  <a:pt x="621839" y="956904"/>
                </a:cubicBezTo>
                <a:cubicBezTo>
                  <a:pt x="460359" y="1023619"/>
                  <a:pt x="153655" y="884438"/>
                  <a:pt x="0" y="956904"/>
                </a:cubicBezTo>
                <a:cubicBezTo>
                  <a:pt x="-821" y="824365"/>
                  <a:pt x="3354" y="618125"/>
                  <a:pt x="0" y="488021"/>
                </a:cubicBezTo>
                <a:cubicBezTo>
                  <a:pt x="-3354" y="357917"/>
                  <a:pt x="43583" y="12705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958375046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sk-SK" dirty="0"/>
              <a:t>Podzemná časť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22DAB41-BCCB-4A5E-B177-BEC863CBC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225" y="365125"/>
            <a:ext cx="4876800" cy="549592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FDDC5D75-91AC-484A-B3CA-FE51DEB55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087" y="3198213"/>
            <a:ext cx="3294662" cy="329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58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B06C8-C0C9-43B3-9DB6-A1A670E83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Huby podľa spôsobu výživy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D796449-B7D9-44DC-9417-5504EB3E6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065" y="2064978"/>
            <a:ext cx="10515600" cy="3129833"/>
          </a:xfrm>
          <a:custGeom>
            <a:avLst/>
            <a:gdLst>
              <a:gd name="connsiteX0" fmla="*/ 0 w 10515600"/>
              <a:gd name="connsiteY0" fmla="*/ 0 h 3129833"/>
              <a:gd name="connsiteX1" fmla="*/ 373888 w 10515600"/>
              <a:gd name="connsiteY1" fmla="*/ 0 h 3129833"/>
              <a:gd name="connsiteX2" fmla="*/ 642620 w 10515600"/>
              <a:gd name="connsiteY2" fmla="*/ 0 h 3129833"/>
              <a:gd name="connsiteX3" fmla="*/ 911352 w 10515600"/>
              <a:gd name="connsiteY3" fmla="*/ 0 h 3129833"/>
              <a:gd name="connsiteX4" fmla="*/ 1180084 w 10515600"/>
              <a:gd name="connsiteY4" fmla="*/ 0 h 3129833"/>
              <a:gd name="connsiteX5" fmla="*/ 1448816 w 10515600"/>
              <a:gd name="connsiteY5" fmla="*/ 0 h 3129833"/>
              <a:gd name="connsiteX6" fmla="*/ 2138172 w 10515600"/>
              <a:gd name="connsiteY6" fmla="*/ 0 h 3129833"/>
              <a:gd name="connsiteX7" fmla="*/ 2512060 w 10515600"/>
              <a:gd name="connsiteY7" fmla="*/ 0 h 3129833"/>
              <a:gd name="connsiteX8" fmla="*/ 2991104 w 10515600"/>
              <a:gd name="connsiteY8" fmla="*/ 0 h 3129833"/>
              <a:gd name="connsiteX9" fmla="*/ 3470148 w 10515600"/>
              <a:gd name="connsiteY9" fmla="*/ 0 h 3129833"/>
              <a:gd name="connsiteX10" fmla="*/ 3844036 w 10515600"/>
              <a:gd name="connsiteY10" fmla="*/ 0 h 3129833"/>
              <a:gd name="connsiteX11" fmla="*/ 4323080 w 10515600"/>
              <a:gd name="connsiteY11" fmla="*/ 0 h 3129833"/>
              <a:gd name="connsiteX12" fmla="*/ 5117592 w 10515600"/>
              <a:gd name="connsiteY12" fmla="*/ 0 h 3129833"/>
              <a:gd name="connsiteX13" fmla="*/ 5386324 w 10515600"/>
              <a:gd name="connsiteY13" fmla="*/ 0 h 3129833"/>
              <a:gd name="connsiteX14" fmla="*/ 5760212 w 10515600"/>
              <a:gd name="connsiteY14" fmla="*/ 0 h 3129833"/>
              <a:gd name="connsiteX15" fmla="*/ 6449568 w 10515600"/>
              <a:gd name="connsiteY15" fmla="*/ 0 h 3129833"/>
              <a:gd name="connsiteX16" fmla="*/ 7033768 w 10515600"/>
              <a:gd name="connsiteY16" fmla="*/ 0 h 3129833"/>
              <a:gd name="connsiteX17" fmla="*/ 7828280 w 10515600"/>
              <a:gd name="connsiteY17" fmla="*/ 0 h 3129833"/>
              <a:gd name="connsiteX18" fmla="*/ 8097012 w 10515600"/>
              <a:gd name="connsiteY18" fmla="*/ 0 h 3129833"/>
              <a:gd name="connsiteX19" fmla="*/ 8576056 w 10515600"/>
              <a:gd name="connsiteY19" fmla="*/ 0 h 3129833"/>
              <a:gd name="connsiteX20" fmla="*/ 8949944 w 10515600"/>
              <a:gd name="connsiteY20" fmla="*/ 0 h 3129833"/>
              <a:gd name="connsiteX21" fmla="*/ 9323832 w 10515600"/>
              <a:gd name="connsiteY21" fmla="*/ 0 h 3129833"/>
              <a:gd name="connsiteX22" fmla="*/ 9802876 w 10515600"/>
              <a:gd name="connsiteY22" fmla="*/ 0 h 3129833"/>
              <a:gd name="connsiteX23" fmla="*/ 10515600 w 10515600"/>
              <a:gd name="connsiteY23" fmla="*/ 0 h 3129833"/>
              <a:gd name="connsiteX24" fmla="*/ 10515600 w 10515600"/>
              <a:gd name="connsiteY24" fmla="*/ 427744 h 3129833"/>
              <a:gd name="connsiteX25" fmla="*/ 10515600 w 10515600"/>
              <a:gd name="connsiteY25" fmla="*/ 1011979 h 3129833"/>
              <a:gd name="connsiteX26" fmla="*/ 10515600 w 10515600"/>
              <a:gd name="connsiteY26" fmla="*/ 1564917 h 3129833"/>
              <a:gd name="connsiteX27" fmla="*/ 10515600 w 10515600"/>
              <a:gd name="connsiteY27" fmla="*/ 1992660 h 3129833"/>
              <a:gd name="connsiteX28" fmla="*/ 10515600 w 10515600"/>
              <a:gd name="connsiteY28" fmla="*/ 2545598 h 3129833"/>
              <a:gd name="connsiteX29" fmla="*/ 10515600 w 10515600"/>
              <a:gd name="connsiteY29" fmla="*/ 3129833 h 3129833"/>
              <a:gd name="connsiteX30" fmla="*/ 9721088 w 10515600"/>
              <a:gd name="connsiteY30" fmla="*/ 3129833 h 3129833"/>
              <a:gd name="connsiteX31" fmla="*/ 9136888 w 10515600"/>
              <a:gd name="connsiteY31" fmla="*/ 3129833 h 3129833"/>
              <a:gd name="connsiteX32" fmla="*/ 8763000 w 10515600"/>
              <a:gd name="connsiteY32" fmla="*/ 3129833 h 3129833"/>
              <a:gd name="connsiteX33" fmla="*/ 8494268 w 10515600"/>
              <a:gd name="connsiteY33" fmla="*/ 3129833 h 3129833"/>
              <a:gd name="connsiteX34" fmla="*/ 8225536 w 10515600"/>
              <a:gd name="connsiteY34" fmla="*/ 3129833 h 3129833"/>
              <a:gd name="connsiteX35" fmla="*/ 7956804 w 10515600"/>
              <a:gd name="connsiteY35" fmla="*/ 3129833 h 3129833"/>
              <a:gd name="connsiteX36" fmla="*/ 7162292 w 10515600"/>
              <a:gd name="connsiteY36" fmla="*/ 3129833 h 3129833"/>
              <a:gd name="connsiteX37" fmla="*/ 6893560 w 10515600"/>
              <a:gd name="connsiteY37" fmla="*/ 3129833 h 3129833"/>
              <a:gd name="connsiteX38" fmla="*/ 6519672 w 10515600"/>
              <a:gd name="connsiteY38" fmla="*/ 3129833 h 3129833"/>
              <a:gd name="connsiteX39" fmla="*/ 6250940 w 10515600"/>
              <a:gd name="connsiteY39" fmla="*/ 3129833 h 3129833"/>
              <a:gd name="connsiteX40" fmla="*/ 5666740 w 10515600"/>
              <a:gd name="connsiteY40" fmla="*/ 3129833 h 3129833"/>
              <a:gd name="connsiteX41" fmla="*/ 4977384 w 10515600"/>
              <a:gd name="connsiteY41" fmla="*/ 3129833 h 3129833"/>
              <a:gd name="connsiteX42" fmla="*/ 4603496 w 10515600"/>
              <a:gd name="connsiteY42" fmla="*/ 3129833 h 3129833"/>
              <a:gd name="connsiteX43" fmla="*/ 4124452 w 10515600"/>
              <a:gd name="connsiteY43" fmla="*/ 3129833 h 3129833"/>
              <a:gd name="connsiteX44" fmla="*/ 3645408 w 10515600"/>
              <a:gd name="connsiteY44" fmla="*/ 3129833 h 3129833"/>
              <a:gd name="connsiteX45" fmla="*/ 3061208 w 10515600"/>
              <a:gd name="connsiteY45" fmla="*/ 3129833 h 3129833"/>
              <a:gd name="connsiteX46" fmla="*/ 2582164 w 10515600"/>
              <a:gd name="connsiteY46" fmla="*/ 3129833 h 3129833"/>
              <a:gd name="connsiteX47" fmla="*/ 1997964 w 10515600"/>
              <a:gd name="connsiteY47" fmla="*/ 3129833 h 3129833"/>
              <a:gd name="connsiteX48" fmla="*/ 1413764 w 10515600"/>
              <a:gd name="connsiteY48" fmla="*/ 3129833 h 3129833"/>
              <a:gd name="connsiteX49" fmla="*/ 724408 w 10515600"/>
              <a:gd name="connsiteY49" fmla="*/ 3129833 h 3129833"/>
              <a:gd name="connsiteX50" fmla="*/ 0 w 10515600"/>
              <a:gd name="connsiteY50" fmla="*/ 3129833 h 3129833"/>
              <a:gd name="connsiteX51" fmla="*/ 0 w 10515600"/>
              <a:gd name="connsiteY51" fmla="*/ 2639492 h 3129833"/>
              <a:gd name="connsiteX52" fmla="*/ 0 w 10515600"/>
              <a:gd name="connsiteY52" fmla="*/ 2149152 h 3129833"/>
              <a:gd name="connsiteX53" fmla="*/ 0 w 10515600"/>
              <a:gd name="connsiteY53" fmla="*/ 1627513 h 3129833"/>
              <a:gd name="connsiteX54" fmla="*/ 0 w 10515600"/>
              <a:gd name="connsiteY54" fmla="*/ 1137173 h 3129833"/>
              <a:gd name="connsiteX55" fmla="*/ 0 w 10515600"/>
              <a:gd name="connsiteY55" fmla="*/ 646832 h 3129833"/>
              <a:gd name="connsiteX56" fmla="*/ 0 w 10515600"/>
              <a:gd name="connsiteY56" fmla="*/ 0 h 312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515600" h="3129833" fill="none" extrusionOk="0">
                <a:moveTo>
                  <a:pt x="0" y="0"/>
                </a:moveTo>
                <a:cubicBezTo>
                  <a:pt x="149326" y="-12462"/>
                  <a:pt x="298869" y="35414"/>
                  <a:pt x="373888" y="0"/>
                </a:cubicBezTo>
                <a:cubicBezTo>
                  <a:pt x="448907" y="-35414"/>
                  <a:pt x="566827" y="432"/>
                  <a:pt x="642620" y="0"/>
                </a:cubicBezTo>
                <a:cubicBezTo>
                  <a:pt x="718413" y="-432"/>
                  <a:pt x="803667" y="21210"/>
                  <a:pt x="911352" y="0"/>
                </a:cubicBezTo>
                <a:cubicBezTo>
                  <a:pt x="1019037" y="-21210"/>
                  <a:pt x="1125206" y="3501"/>
                  <a:pt x="1180084" y="0"/>
                </a:cubicBezTo>
                <a:cubicBezTo>
                  <a:pt x="1234962" y="-3501"/>
                  <a:pt x="1355235" y="20124"/>
                  <a:pt x="1448816" y="0"/>
                </a:cubicBezTo>
                <a:cubicBezTo>
                  <a:pt x="1542397" y="-20124"/>
                  <a:pt x="1805745" y="71077"/>
                  <a:pt x="2138172" y="0"/>
                </a:cubicBezTo>
                <a:cubicBezTo>
                  <a:pt x="2470599" y="-71077"/>
                  <a:pt x="2367018" y="12201"/>
                  <a:pt x="2512060" y="0"/>
                </a:cubicBezTo>
                <a:cubicBezTo>
                  <a:pt x="2657102" y="-12201"/>
                  <a:pt x="2802794" y="44396"/>
                  <a:pt x="2991104" y="0"/>
                </a:cubicBezTo>
                <a:cubicBezTo>
                  <a:pt x="3179414" y="-44396"/>
                  <a:pt x="3240056" y="53773"/>
                  <a:pt x="3470148" y="0"/>
                </a:cubicBezTo>
                <a:cubicBezTo>
                  <a:pt x="3700240" y="-53773"/>
                  <a:pt x="3669034" y="17665"/>
                  <a:pt x="3844036" y="0"/>
                </a:cubicBezTo>
                <a:cubicBezTo>
                  <a:pt x="4019038" y="-17665"/>
                  <a:pt x="4212672" y="45857"/>
                  <a:pt x="4323080" y="0"/>
                </a:cubicBezTo>
                <a:cubicBezTo>
                  <a:pt x="4433488" y="-45857"/>
                  <a:pt x="4939041" y="39782"/>
                  <a:pt x="5117592" y="0"/>
                </a:cubicBezTo>
                <a:cubicBezTo>
                  <a:pt x="5296143" y="-39782"/>
                  <a:pt x="5316888" y="4340"/>
                  <a:pt x="5386324" y="0"/>
                </a:cubicBezTo>
                <a:cubicBezTo>
                  <a:pt x="5455760" y="-4340"/>
                  <a:pt x="5577922" y="870"/>
                  <a:pt x="5760212" y="0"/>
                </a:cubicBezTo>
                <a:cubicBezTo>
                  <a:pt x="5942502" y="-870"/>
                  <a:pt x="6175352" y="25980"/>
                  <a:pt x="6449568" y="0"/>
                </a:cubicBezTo>
                <a:cubicBezTo>
                  <a:pt x="6723784" y="-25980"/>
                  <a:pt x="6886766" y="34539"/>
                  <a:pt x="7033768" y="0"/>
                </a:cubicBezTo>
                <a:cubicBezTo>
                  <a:pt x="7180770" y="-34539"/>
                  <a:pt x="7627506" y="50310"/>
                  <a:pt x="7828280" y="0"/>
                </a:cubicBezTo>
                <a:cubicBezTo>
                  <a:pt x="8029054" y="-50310"/>
                  <a:pt x="7992037" y="31447"/>
                  <a:pt x="8097012" y="0"/>
                </a:cubicBezTo>
                <a:cubicBezTo>
                  <a:pt x="8201987" y="-31447"/>
                  <a:pt x="8469551" y="167"/>
                  <a:pt x="8576056" y="0"/>
                </a:cubicBezTo>
                <a:cubicBezTo>
                  <a:pt x="8682561" y="-167"/>
                  <a:pt x="8824615" y="23504"/>
                  <a:pt x="8949944" y="0"/>
                </a:cubicBezTo>
                <a:cubicBezTo>
                  <a:pt x="9075273" y="-23504"/>
                  <a:pt x="9157110" y="34328"/>
                  <a:pt x="9323832" y="0"/>
                </a:cubicBezTo>
                <a:cubicBezTo>
                  <a:pt x="9490554" y="-34328"/>
                  <a:pt x="9612523" y="14636"/>
                  <a:pt x="9802876" y="0"/>
                </a:cubicBezTo>
                <a:cubicBezTo>
                  <a:pt x="9993229" y="-14636"/>
                  <a:pt x="10272324" y="50530"/>
                  <a:pt x="10515600" y="0"/>
                </a:cubicBezTo>
                <a:cubicBezTo>
                  <a:pt x="10545654" y="151683"/>
                  <a:pt x="10490050" y="227572"/>
                  <a:pt x="10515600" y="427744"/>
                </a:cubicBezTo>
                <a:cubicBezTo>
                  <a:pt x="10541150" y="627916"/>
                  <a:pt x="10453310" y="801591"/>
                  <a:pt x="10515600" y="1011979"/>
                </a:cubicBezTo>
                <a:cubicBezTo>
                  <a:pt x="10577890" y="1222367"/>
                  <a:pt x="10451495" y="1438306"/>
                  <a:pt x="10515600" y="1564917"/>
                </a:cubicBezTo>
                <a:cubicBezTo>
                  <a:pt x="10579705" y="1691528"/>
                  <a:pt x="10502538" y="1854618"/>
                  <a:pt x="10515600" y="1992660"/>
                </a:cubicBezTo>
                <a:cubicBezTo>
                  <a:pt x="10528662" y="2130702"/>
                  <a:pt x="10455095" y="2296004"/>
                  <a:pt x="10515600" y="2545598"/>
                </a:cubicBezTo>
                <a:cubicBezTo>
                  <a:pt x="10576105" y="2795192"/>
                  <a:pt x="10480592" y="3001378"/>
                  <a:pt x="10515600" y="3129833"/>
                </a:cubicBezTo>
                <a:cubicBezTo>
                  <a:pt x="10241767" y="3136859"/>
                  <a:pt x="10059750" y="3052897"/>
                  <a:pt x="9721088" y="3129833"/>
                </a:cubicBezTo>
                <a:cubicBezTo>
                  <a:pt x="9382426" y="3206769"/>
                  <a:pt x="9349298" y="3065988"/>
                  <a:pt x="9136888" y="3129833"/>
                </a:cubicBezTo>
                <a:cubicBezTo>
                  <a:pt x="8924478" y="3193678"/>
                  <a:pt x="8918444" y="3129758"/>
                  <a:pt x="8763000" y="3129833"/>
                </a:cubicBezTo>
                <a:cubicBezTo>
                  <a:pt x="8607556" y="3129908"/>
                  <a:pt x="8601714" y="3100495"/>
                  <a:pt x="8494268" y="3129833"/>
                </a:cubicBezTo>
                <a:cubicBezTo>
                  <a:pt x="8386822" y="3159171"/>
                  <a:pt x="8279291" y="3099779"/>
                  <a:pt x="8225536" y="3129833"/>
                </a:cubicBezTo>
                <a:cubicBezTo>
                  <a:pt x="8171781" y="3159887"/>
                  <a:pt x="8074872" y="3111511"/>
                  <a:pt x="7956804" y="3129833"/>
                </a:cubicBezTo>
                <a:cubicBezTo>
                  <a:pt x="7838736" y="3148155"/>
                  <a:pt x="7434267" y="3128748"/>
                  <a:pt x="7162292" y="3129833"/>
                </a:cubicBezTo>
                <a:cubicBezTo>
                  <a:pt x="6890317" y="3130918"/>
                  <a:pt x="6984147" y="3126950"/>
                  <a:pt x="6893560" y="3129833"/>
                </a:cubicBezTo>
                <a:cubicBezTo>
                  <a:pt x="6802973" y="3132716"/>
                  <a:pt x="6609816" y="3125625"/>
                  <a:pt x="6519672" y="3129833"/>
                </a:cubicBezTo>
                <a:cubicBezTo>
                  <a:pt x="6429528" y="3134041"/>
                  <a:pt x="6348791" y="3108041"/>
                  <a:pt x="6250940" y="3129833"/>
                </a:cubicBezTo>
                <a:cubicBezTo>
                  <a:pt x="6153089" y="3151625"/>
                  <a:pt x="5937585" y="3087835"/>
                  <a:pt x="5666740" y="3129833"/>
                </a:cubicBezTo>
                <a:cubicBezTo>
                  <a:pt x="5395895" y="3171831"/>
                  <a:pt x="5284654" y="3127441"/>
                  <a:pt x="4977384" y="3129833"/>
                </a:cubicBezTo>
                <a:cubicBezTo>
                  <a:pt x="4670114" y="3132225"/>
                  <a:pt x="4714591" y="3086099"/>
                  <a:pt x="4603496" y="3129833"/>
                </a:cubicBezTo>
                <a:cubicBezTo>
                  <a:pt x="4492401" y="3173567"/>
                  <a:pt x="4346786" y="3097180"/>
                  <a:pt x="4124452" y="3129833"/>
                </a:cubicBezTo>
                <a:cubicBezTo>
                  <a:pt x="3902118" y="3162486"/>
                  <a:pt x="3857277" y="3128740"/>
                  <a:pt x="3645408" y="3129833"/>
                </a:cubicBezTo>
                <a:cubicBezTo>
                  <a:pt x="3433539" y="3130926"/>
                  <a:pt x="3215505" y="3105542"/>
                  <a:pt x="3061208" y="3129833"/>
                </a:cubicBezTo>
                <a:cubicBezTo>
                  <a:pt x="2906911" y="3154124"/>
                  <a:pt x="2802454" y="3083577"/>
                  <a:pt x="2582164" y="3129833"/>
                </a:cubicBezTo>
                <a:cubicBezTo>
                  <a:pt x="2361874" y="3176089"/>
                  <a:pt x="2249156" y="3097560"/>
                  <a:pt x="1997964" y="3129833"/>
                </a:cubicBezTo>
                <a:cubicBezTo>
                  <a:pt x="1746772" y="3162106"/>
                  <a:pt x="1544505" y="3063908"/>
                  <a:pt x="1413764" y="3129833"/>
                </a:cubicBezTo>
                <a:cubicBezTo>
                  <a:pt x="1283023" y="3195758"/>
                  <a:pt x="939432" y="3108834"/>
                  <a:pt x="724408" y="3129833"/>
                </a:cubicBezTo>
                <a:cubicBezTo>
                  <a:pt x="509384" y="3150832"/>
                  <a:pt x="193204" y="3071822"/>
                  <a:pt x="0" y="3129833"/>
                </a:cubicBezTo>
                <a:cubicBezTo>
                  <a:pt x="-29675" y="3025982"/>
                  <a:pt x="43746" y="2828827"/>
                  <a:pt x="0" y="2639492"/>
                </a:cubicBezTo>
                <a:cubicBezTo>
                  <a:pt x="-43746" y="2450157"/>
                  <a:pt x="35262" y="2363101"/>
                  <a:pt x="0" y="2149152"/>
                </a:cubicBezTo>
                <a:cubicBezTo>
                  <a:pt x="-35262" y="1935203"/>
                  <a:pt x="35304" y="1882621"/>
                  <a:pt x="0" y="1627513"/>
                </a:cubicBezTo>
                <a:cubicBezTo>
                  <a:pt x="-35304" y="1372405"/>
                  <a:pt x="53338" y="1292698"/>
                  <a:pt x="0" y="1137173"/>
                </a:cubicBezTo>
                <a:cubicBezTo>
                  <a:pt x="-53338" y="981648"/>
                  <a:pt x="18290" y="786552"/>
                  <a:pt x="0" y="646832"/>
                </a:cubicBezTo>
                <a:cubicBezTo>
                  <a:pt x="-18290" y="507112"/>
                  <a:pt x="15875" y="273705"/>
                  <a:pt x="0" y="0"/>
                </a:cubicBezTo>
                <a:close/>
              </a:path>
              <a:path w="10515600" h="3129833" stroke="0" extrusionOk="0">
                <a:moveTo>
                  <a:pt x="0" y="0"/>
                </a:moveTo>
                <a:cubicBezTo>
                  <a:pt x="211819" y="-5933"/>
                  <a:pt x="267852" y="57311"/>
                  <a:pt x="479044" y="0"/>
                </a:cubicBezTo>
                <a:cubicBezTo>
                  <a:pt x="690236" y="-57311"/>
                  <a:pt x="806169" y="25020"/>
                  <a:pt x="1063244" y="0"/>
                </a:cubicBezTo>
                <a:cubicBezTo>
                  <a:pt x="1320319" y="-25020"/>
                  <a:pt x="1579684" y="23447"/>
                  <a:pt x="1752600" y="0"/>
                </a:cubicBezTo>
                <a:cubicBezTo>
                  <a:pt x="1925516" y="-23447"/>
                  <a:pt x="1978372" y="14191"/>
                  <a:pt x="2126488" y="0"/>
                </a:cubicBezTo>
                <a:cubicBezTo>
                  <a:pt x="2274604" y="-14191"/>
                  <a:pt x="2578455" y="52475"/>
                  <a:pt x="2710688" y="0"/>
                </a:cubicBezTo>
                <a:cubicBezTo>
                  <a:pt x="2842921" y="-52475"/>
                  <a:pt x="2984961" y="26514"/>
                  <a:pt x="3189732" y="0"/>
                </a:cubicBezTo>
                <a:cubicBezTo>
                  <a:pt x="3394503" y="-26514"/>
                  <a:pt x="3424230" y="23584"/>
                  <a:pt x="3563620" y="0"/>
                </a:cubicBezTo>
                <a:cubicBezTo>
                  <a:pt x="3703010" y="-23584"/>
                  <a:pt x="3869678" y="6414"/>
                  <a:pt x="4147820" y="0"/>
                </a:cubicBezTo>
                <a:cubicBezTo>
                  <a:pt x="4425962" y="-6414"/>
                  <a:pt x="4476671" y="34375"/>
                  <a:pt x="4626864" y="0"/>
                </a:cubicBezTo>
                <a:cubicBezTo>
                  <a:pt x="4777057" y="-34375"/>
                  <a:pt x="5023224" y="47866"/>
                  <a:pt x="5211064" y="0"/>
                </a:cubicBezTo>
                <a:cubicBezTo>
                  <a:pt x="5398904" y="-47866"/>
                  <a:pt x="5361056" y="11167"/>
                  <a:pt x="5479796" y="0"/>
                </a:cubicBezTo>
                <a:cubicBezTo>
                  <a:pt x="5598536" y="-11167"/>
                  <a:pt x="5669704" y="38053"/>
                  <a:pt x="5853684" y="0"/>
                </a:cubicBezTo>
                <a:cubicBezTo>
                  <a:pt x="6037664" y="-38053"/>
                  <a:pt x="6003566" y="8988"/>
                  <a:pt x="6122416" y="0"/>
                </a:cubicBezTo>
                <a:cubicBezTo>
                  <a:pt x="6241266" y="-8988"/>
                  <a:pt x="6465221" y="18118"/>
                  <a:pt x="6601460" y="0"/>
                </a:cubicBezTo>
                <a:cubicBezTo>
                  <a:pt x="6737699" y="-18118"/>
                  <a:pt x="7093847" y="31676"/>
                  <a:pt x="7290816" y="0"/>
                </a:cubicBezTo>
                <a:cubicBezTo>
                  <a:pt x="7487785" y="-31676"/>
                  <a:pt x="7434591" y="29561"/>
                  <a:pt x="7559548" y="0"/>
                </a:cubicBezTo>
                <a:cubicBezTo>
                  <a:pt x="7684505" y="-29561"/>
                  <a:pt x="7768703" y="18599"/>
                  <a:pt x="7828280" y="0"/>
                </a:cubicBezTo>
                <a:cubicBezTo>
                  <a:pt x="7887857" y="-18599"/>
                  <a:pt x="8235572" y="39387"/>
                  <a:pt x="8517636" y="0"/>
                </a:cubicBezTo>
                <a:cubicBezTo>
                  <a:pt x="8799700" y="-39387"/>
                  <a:pt x="8734329" y="17032"/>
                  <a:pt x="8891524" y="0"/>
                </a:cubicBezTo>
                <a:cubicBezTo>
                  <a:pt x="9048719" y="-17032"/>
                  <a:pt x="9036613" y="27523"/>
                  <a:pt x="9160256" y="0"/>
                </a:cubicBezTo>
                <a:cubicBezTo>
                  <a:pt x="9283899" y="-27523"/>
                  <a:pt x="9793258" y="33579"/>
                  <a:pt x="9954768" y="0"/>
                </a:cubicBezTo>
                <a:cubicBezTo>
                  <a:pt x="10116278" y="-33579"/>
                  <a:pt x="10280182" y="11786"/>
                  <a:pt x="10515600" y="0"/>
                </a:cubicBezTo>
                <a:cubicBezTo>
                  <a:pt x="10573991" y="142695"/>
                  <a:pt x="10459560" y="289956"/>
                  <a:pt x="10515600" y="552937"/>
                </a:cubicBezTo>
                <a:cubicBezTo>
                  <a:pt x="10571640" y="815918"/>
                  <a:pt x="10459600" y="984528"/>
                  <a:pt x="10515600" y="1137173"/>
                </a:cubicBezTo>
                <a:cubicBezTo>
                  <a:pt x="10571600" y="1289818"/>
                  <a:pt x="10460319" y="1512742"/>
                  <a:pt x="10515600" y="1658811"/>
                </a:cubicBezTo>
                <a:cubicBezTo>
                  <a:pt x="10570881" y="1804880"/>
                  <a:pt x="10502854" y="2003380"/>
                  <a:pt x="10515600" y="2149152"/>
                </a:cubicBezTo>
                <a:cubicBezTo>
                  <a:pt x="10528346" y="2294924"/>
                  <a:pt x="10497052" y="2506106"/>
                  <a:pt x="10515600" y="2608194"/>
                </a:cubicBezTo>
                <a:cubicBezTo>
                  <a:pt x="10534148" y="2710282"/>
                  <a:pt x="10469661" y="2965812"/>
                  <a:pt x="10515600" y="3129833"/>
                </a:cubicBezTo>
                <a:cubicBezTo>
                  <a:pt x="10427360" y="3130457"/>
                  <a:pt x="10309065" y="3124162"/>
                  <a:pt x="10141712" y="3129833"/>
                </a:cubicBezTo>
                <a:cubicBezTo>
                  <a:pt x="9974359" y="3135504"/>
                  <a:pt x="9873564" y="3116453"/>
                  <a:pt x="9767824" y="3129833"/>
                </a:cubicBezTo>
                <a:cubicBezTo>
                  <a:pt x="9662084" y="3143213"/>
                  <a:pt x="9349170" y="3102113"/>
                  <a:pt x="9183624" y="3129833"/>
                </a:cubicBezTo>
                <a:cubicBezTo>
                  <a:pt x="9018078" y="3157553"/>
                  <a:pt x="8907308" y="3105272"/>
                  <a:pt x="8809736" y="3129833"/>
                </a:cubicBezTo>
                <a:cubicBezTo>
                  <a:pt x="8712164" y="3154394"/>
                  <a:pt x="8536276" y="3110757"/>
                  <a:pt x="8435848" y="3129833"/>
                </a:cubicBezTo>
                <a:cubicBezTo>
                  <a:pt x="8335420" y="3148909"/>
                  <a:pt x="8211466" y="3089885"/>
                  <a:pt x="8061960" y="3129833"/>
                </a:cubicBezTo>
                <a:cubicBezTo>
                  <a:pt x="7912454" y="3169781"/>
                  <a:pt x="7800972" y="3091478"/>
                  <a:pt x="7688072" y="3129833"/>
                </a:cubicBezTo>
                <a:cubicBezTo>
                  <a:pt x="7575172" y="3168188"/>
                  <a:pt x="7325393" y="3082927"/>
                  <a:pt x="6998716" y="3129833"/>
                </a:cubicBezTo>
                <a:cubicBezTo>
                  <a:pt x="6672039" y="3176739"/>
                  <a:pt x="6425101" y="3078251"/>
                  <a:pt x="6204204" y="3129833"/>
                </a:cubicBezTo>
                <a:cubicBezTo>
                  <a:pt x="5983307" y="3181415"/>
                  <a:pt x="5758277" y="3080606"/>
                  <a:pt x="5620004" y="3129833"/>
                </a:cubicBezTo>
                <a:cubicBezTo>
                  <a:pt x="5481731" y="3179060"/>
                  <a:pt x="5440721" y="3123574"/>
                  <a:pt x="5351272" y="3129833"/>
                </a:cubicBezTo>
                <a:cubicBezTo>
                  <a:pt x="5261823" y="3136092"/>
                  <a:pt x="5002966" y="3104545"/>
                  <a:pt x="4661916" y="3129833"/>
                </a:cubicBezTo>
                <a:cubicBezTo>
                  <a:pt x="4320866" y="3155121"/>
                  <a:pt x="4263665" y="3113950"/>
                  <a:pt x="3867404" y="3129833"/>
                </a:cubicBezTo>
                <a:cubicBezTo>
                  <a:pt x="3471143" y="3145716"/>
                  <a:pt x="3536956" y="3123866"/>
                  <a:pt x="3388360" y="3129833"/>
                </a:cubicBezTo>
                <a:cubicBezTo>
                  <a:pt x="3239764" y="3135800"/>
                  <a:pt x="3141867" y="3081607"/>
                  <a:pt x="2909316" y="3129833"/>
                </a:cubicBezTo>
                <a:cubicBezTo>
                  <a:pt x="2676765" y="3178059"/>
                  <a:pt x="2552133" y="3103888"/>
                  <a:pt x="2430272" y="3129833"/>
                </a:cubicBezTo>
                <a:cubicBezTo>
                  <a:pt x="2308411" y="3155778"/>
                  <a:pt x="2264426" y="3110584"/>
                  <a:pt x="2161540" y="3129833"/>
                </a:cubicBezTo>
                <a:cubicBezTo>
                  <a:pt x="2058654" y="3149082"/>
                  <a:pt x="1922498" y="3120618"/>
                  <a:pt x="1787652" y="3129833"/>
                </a:cubicBezTo>
                <a:cubicBezTo>
                  <a:pt x="1652806" y="3139048"/>
                  <a:pt x="1385543" y="3066603"/>
                  <a:pt x="1098296" y="3129833"/>
                </a:cubicBezTo>
                <a:cubicBezTo>
                  <a:pt x="811049" y="3193063"/>
                  <a:pt x="445621" y="3062361"/>
                  <a:pt x="0" y="3129833"/>
                </a:cubicBezTo>
                <a:cubicBezTo>
                  <a:pt x="-11880" y="3020073"/>
                  <a:pt x="13231" y="2801636"/>
                  <a:pt x="0" y="2670791"/>
                </a:cubicBezTo>
                <a:cubicBezTo>
                  <a:pt x="-13231" y="2539946"/>
                  <a:pt x="40786" y="2378191"/>
                  <a:pt x="0" y="2086555"/>
                </a:cubicBezTo>
                <a:cubicBezTo>
                  <a:pt x="-40786" y="1794919"/>
                  <a:pt x="15050" y="1794807"/>
                  <a:pt x="0" y="1658811"/>
                </a:cubicBezTo>
                <a:cubicBezTo>
                  <a:pt x="-15050" y="1522815"/>
                  <a:pt x="18019" y="1374179"/>
                  <a:pt x="0" y="1168471"/>
                </a:cubicBezTo>
                <a:cubicBezTo>
                  <a:pt x="-18019" y="962763"/>
                  <a:pt x="59749" y="848132"/>
                  <a:pt x="0" y="584235"/>
                </a:cubicBezTo>
                <a:cubicBezTo>
                  <a:pt x="-59749" y="320338"/>
                  <a:pt x="24788" y="16009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2327866321"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sk-SK" b="1" dirty="0" err="1"/>
              <a:t>saprofytické</a:t>
            </a:r>
            <a:r>
              <a:rPr lang="sk-SK" dirty="0"/>
              <a:t> – vyživujú sa </a:t>
            </a:r>
            <a:r>
              <a:rPr lang="sk-SK" u="sng" dirty="0"/>
              <a:t>rozkladom organických látok </a:t>
            </a:r>
          </a:p>
          <a:p>
            <a:pPr marL="514350" indent="-514350">
              <a:buFont typeface="+mj-lt"/>
              <a:buAutoNum type="alphaLcParenR"/>
            </a:pPr>
            <a:r>
              <a:rPr lang="sk-SK" b="1" dirty="0"/>
              <a:t>parazitické</a:t>
            </a:r>
            <a:r>
              <a:rPr lang="sk-SK" dirty="0"/>
              <a:t> – odoberajú zo živých organizmov organické látky, čím ich oslabujú </a:t>
            </a:r>
          </a:p>
          <a:p>
            <a:pPr marL="514350" indent="-514350">
              <a:buFont typeface="+mj-lt"/>
              <a:buAutoNum type="alphaLcParenR"/>
            </a:pPr>
            <a:r>
              <a:rPr lang="sk-SK" b="1" dirty="0"/>
              <a:t>symbiotické</a:t>
            </a:r>
            <a:r>
              <a:rPr lang="sk-SK" dirty="0"/>
              <a:t> – </a:t>
            </a:r>
            <a:r>
              <a:rPr lang="sk-SK" u="sng" dirty="0" err="1"/>
              <a:t>mykoríza</a:t>
            </a:r>
            <a:r>
              <a:rPr lang="sk-SK" dirty="0"/>
              <a:t> = spolunažívajú so stromami, pomáhajú stromom prijímať vodu a zo stromov získavajú organické látky (breza – kozák brezový).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C3DBC00-5145-4FEE-9D48-D4589AADC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651" y="301287"/>
            <a:ext cx="4687957" cy="625542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45076EF-4527-41B9-A374-EB14BBD64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1" y="1744873"/>
            <a:ext cx="6922870" cy="48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18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761AD-BC49-4E16-9A15-33FB2AC5A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Jedlé huby </a:t>
            </a:r>
          </a:p>
        </p:txBody>
      </p:sp>
      <p:pic>
        <p:nvPicPr>
          <p:cNvPr id="11" name="Zástupný objekt pre obsah 10" descr="Vidlička a nôž">
            <a:extLst>
              <a:ext uri="{FF2B5EF4-FFF2-40B4-BE49-F238E27FC236}">
                <a16:creationId xmlns:a16="http://schemas.microsoft.com/office/drawing/2014/main" id="{9758087A-C1B8-49D3-AC83-02356AF2E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111409" y="206755"/>
            <a:ext cx="914400" cy="914400"/>
          </a:xfr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0BEF096B-C599-4F1B-90C1-4F511607A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94" y="1500650"/>
            <a:ext cx="3959087" cy="2972788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9B3AC542-15ED-4EC2-A586-DCA713DC29A4}"/>
              </a:ext>
            </a:extLst>
          </p:cNvPr>
          <p:cNvSpPr/>
          <p:nvPr/>
        </p:nvSpPr>
        <p:spPr>
          <a:xfrm>
            <a:off x="447261" y="4661452"/>
            <a:ext cx="3597965" cy="496957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Kozák brezový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590DB4C-3FFE-4FD1-BB22-FE7C0B33B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572" y="998224"/>
            <a:ext cx="2987537" cy="3983383"/>
          </a:xfrm>
          <a:prstGeom prst="rect">
            <a:avLst/>
          </a:prstGeom>
        </p:spPr>
      </p:pic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00DAA242-7FDB-4DC2-A8F3-684B2C3FCCDE}"/>
              </a:ext>
            </a:extLst>
          </p:cNvPr>
          <p:cNvSpPr/>
          <p:nvPr/>
        </p:nvSpPr>
        <p:spPr>
          <a:xfrm>
            <a:off x="4492072" y="5316123"/>
            <a:ext cx="3123785" cy="54365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Bedľa vysoká 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878CF52B-53DB-46BB-90F3-B3954506B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300" y="1894774"/>
            <a:ext cx="4011633" cy="2413120"/>
          </a:xfrm>
          <a:prstGeom prst="rect">
            <a:avLst/>
          </a:prstGeom>
        </p:spPr>
      </p:pic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D3DAEB9C-6436-47EC-B507-EA552BEE3FE6}"/>
              </a:ext>
            </a:extLst>
          </p:cNvPr>
          <p:cNvSpPr/>
          <p:nvPr/>
        </p:nvSpPr>
        <p:spPr>
          <a:xfrm>
            <a:off x="8430781" y="4614506"/>
            <a:ext cx="3572152" cy="543903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Hríb dubový </a:t>
            </a:r>
          </a:p>
        </p:txBody>
      </p:sp>
    </p:spTree>
    <p:extLst>
      <p:ext uri="{BB962C8B-B14F-4D97-AF65-F5344CB8AC3E}">
        <p14:creationId xmlns:p14="http://schemas.microsoft.com/office/powerpoint/2010/main" val="3652814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254</Words>
  <Application>Microsoft Office PowerPoint</Application>
  <PresentationFormat>Širokouhlá</PresentationFormat>
  <Paragraphs>51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Motív Office</vt:lpstr>
      <vt:lpstr>Huby s plodnicou </vt:lpstr>
      <vt:lpstr>Porozmýšľaj a odpovedz </vt:lpstr>
      <vt:lpstr>Huby </vt:lpstr>
      <vt:lpstr>Stavba</vt:lpstr>
      <vt:lpstr>Plodnica </vt:lpstr>
      <vt:lpstr>Prezentácia programu PowerPoint</vt:lpstr>
      <vt:lpstr>Podhubie </vt:lpstr>
      <vt:lpstr>Huby podľa spôsobu výživy </vt:lpstr>
      <vt:lpstr>Jedlé huby </vt:lpstr>
      <vt:lpstr>Nejedlé huby </vt:lpstr>
      <vt:lpstr>Jedovaté huby </vt:lpstr>
      <vt:lpstr>Význam húb 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Huby s plodnicou</dc:title>
  <dc:creator>Martina Ondrejková</dc:creator>
  <cp:lastModifiedBy>HP</cp:lastModifiedBy>
  <cp:revision>5</cp:revision>
  <dcterms:created xsi:type="dcterms:W3CDTF">2020-04-21T11:54:41Z</dcterms:created>
  <dcterms:modified xsi:type="dcterms:W3CDTF">2020-05-22T18:46:54Z</dcterms:modified>
</cp:coreProperties>
</file>