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6" r:id="rId5"/>
    <p:sldId id="258" r:id="rId6"/>
    <p:sldId id="261" r:id="rId7"/>
    <p:sldId id="264" r:id="rId8"/>
    <p:sldId id="267" r:id="rId9"/>
    <p:sldId id="265" r:id="rId10"/>
    <p:sldId id="259" r:id="rId11"/>
    <p:sldId id="263" r:id="rId12"/>
    <p:sldId id="262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1F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6BCC-62EE-40DA-AC04-6A660744DE5A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6BCC-62EE-40DA-AC04-6A660744DE5A}" type="datetimeFigureOut">
              <a:rPr lang="sk-SK" smtClean="0"/>
              <a:pPr/>
              <a:t>5. 11. 2020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AF05C-5D60-4DAB-AFEA-C9051775841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la\Desktop\normal_dub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3714752"/>
            <a:ext cx="7772400" cy="1470025"/>
          </a:xfrm>
        </p:spPr>
        <p:txBody>
          <a:bodyPr>
            <a:normAutofit/>
          </a:bodyPr>
          <a:lstStyle/>
          <a:p>
            <a:r>
              <a:rPr lang="sk-SK" sz="5000" b="1" dirty="0" smtClean="0">
                <a:solidFill>
                  <a:srgbClr val="81F6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Lesné huby a lišajníky</a:t>
            </a:r>
            <a:endParaRPr lang="sk-SK" sz="5000" b="1" dirty="0">
              <a:solidFill>
                <a:srgbClr val="81F61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Lišajníky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elo tvoria dva organizmy – huba a riasa, v riase prebieha </a:t>
            </a:r>
            <a:r>
              <a:rPr lang="sk-SK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fotosyntéza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huba poskytuje </a:t>
            </a:r>
            <a:r>
              <a:rPr lang="sk-SK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vodu</a:t>
            </a:r>
          </a:p>
          <a:p>
            <a:pPr algn="just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išajník = huba + riasa</a:t>
            </a:r>
            <a:endParaRPr lang="sk-SK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Význam: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potrava, liečivé účinky, citlivé na znečistenie ovzdušia, tvorba pôdy</a:t>
            </a:r>
          </a:p>
          <a:p>
            <a:pPr algn="just"/>
            <a:r>
              <a:rPr lang="sk-SK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emepisník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mapovitý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diskovka</a:t>
            </a:r>
            <a:r>
              <a:rPr lang="sk-SK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bublinatá</a:t>
            </a:r>
            <a:endParaRPr lang="sk-SK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Lišajníky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Zemepisník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mapovitý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Zástupný symbol obsahu 6" descr="zemepisní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38286" y="2428868"/>
            <a:ext cx="4259102" cy="3274971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Diskovka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bublinatá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Zástupný symbol obsahu 7" descr="diskovk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0358" y="2500306"/>
            <a:ext cx="3894188" cy="328614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išajníky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Diskovník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múrový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Zástupný symbol obsahu 6" descr="diskovni murov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09635"/>
            <a:ext cx="4040188" cy="3281767"/>
          </a:xfrm>
        </p:spPr>
      </p:pic>
      <p:sp>
        <p:nvSpPr>
          <p:cNvPr id="10" name="Zástupný symbol textu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Dutohlávka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sobia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Zástupný symbol obsahu 7" descr="dutohlávka sobi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24743" y="2500306"/>
            <a:ext cx="4376413" cy="328614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Huby</a:t>
            </a:r>
            <a:endParaRPr lang="sk-SK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telo huby tvorí:</a:t>
            </a:r>
          </a:p>
          <a:p>
            <a:pPr lvl="1" algn="just"/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podhubie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„korene“ </a:t>
            </a:r>
          </a:p>
          <a:p>
            <a:pPr lvl="1" algn="just"/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lodnica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ktorá sa skladá z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hlúbika a klobúka</a:t>
            </a:r>
          </a:p>
          <a:p>
            <a:pPr algn="just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lobúk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má na spodku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lupene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alebo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rúrky</a:t>
            </a:r>
          </a:p>
          <a:p>
            <a:pPr algn="just"/>
            <a:r>
              <a:rPr lang="sk-SK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lupene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mladých húb chráni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závoj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kt. sa rastom trhá a ostáva ako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prsteň</a:t>
            </a:r>
          </a:p>
          <a:p>
            <a:pPr algn="just"/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iektoré mladé huby chráni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plachtička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kt. sa rastom trhá a ostáva ako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pošva</a:t>
            </a:r>
          </a:p>
          <a:p>
            <a:pPr algn="just"/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DÚ: nakresliť stavbu huby str. 31/obr. 66</a:t>
            </a:r>
          </a:p>
        </p:txBody>
      </p:sp>
      <p:pic>
        <p:nvPicPr>
          <p:cNvPr id="4" name="Obrázok 3" descr="imagesCAXSRYNT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62900" y="0"/>
            <a:ext cx="1181100" cy="8858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la\Desktop\Bio_5\scan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7650" y="233363"/>
            <a:ext cx="8648700" cy="6391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Plodnice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rúrky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Zástupný symbol obsahu 6" descr="boletus_spadiceus_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lupene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Zástupný symbol obsahu 7" descr="pavol_keselak_3547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645025" y="2636626"/>
            <a:ext cx="4041775" cy="3027786"/>
          </a:xfrm>
        </p:spPr>
      </p:pic>
      <p:cxnSp>
        <p:nvCxnSpPr>
          <p:cNvPr id="12" name="Rovná spojovacia šípka 11"/>
          <p:cNvCxnSpPr/>
          <p:nvPr/>
        </p:nvCxnSpPr>
        <p:spPr>
          <a:xfrm>
            <a:off x="928662" y="2143116"/>
            <a:ext cx="2214578" cy="8572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rot="10800000" flipV="1">
            <a:off x="5786446" y="2214554"/>
            <a:ext cx="2214578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huby delíme na 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jedlé, nejedlé, jedovaté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(DÚ: z učebnice roztriediť huby do týchto skupín str. 31, 32)</a:t>
            </a:r>
          </a:p>
          <a:p>
            <a:pPr algn="just"/>
            <a:r>
              <a:rPr lang="sk-SK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symbiózia</a:t>
            </a:r>
            <a:r>
              <a:rPr lang="sk-S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vzájomne prospešné spolužitie dvoch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oragnizmov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napr. strom a hríb dubový</a:t>
            </a:r>
          </a:p>
          <a:p>
            <a:pPr algn="just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význam húb: rozkladajú zvyšky organizmov, potrava</a:t>
            </a:r>
          </a:p>
          <a:p>
            <a:pPr algn="just"/>
            <a:r>
              <a:rPr lang="sk-SK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DÚ: prečítať zásady zberu a prvá pomoc, str.32</a:t>
            </a:r>
            <a:endParaRPr lang="sk-SK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Kozák osikový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Zástupný symbol obsahu 8" descr="Kozak-Osikov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4348" y="2174875"/>
            <a:ext cx="2795536" cy="3951288"/>
          </a:xfrm>
        </p:spPr>
      </p:pic>
      <p:sp>
        <p:nvSpPr>
          <p:cNvPr id="7" name="Zástupný symbol tex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Hríb dubový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Zástupný symbol obsahu 11" descr="normal_dubak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894124" y="2428868"/>
            <a:ext cx="4857784" cy="364333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Huby</a:t>
            </a:r>
            <a:endParaRPr lang="sk-SK" b="1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Kuriatko jedlé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Zástupný symbol obsahu 6" descr="kuriatko jedl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0787" y="2571744"/>
            <a:ext cx="4412968" cy="3143272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Masliak obyčajný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Zástupný symbol obsahu 7" descr="masliak obycajn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443933" y="2571744"/>
            <a:ext cx="4423864" cy="3143272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ástupný symbol text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Bedľa vysoká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ástupný symbol obsahu 4" descr="bedla vysoka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71472" y="2174875"/>
            <a:ext cx="2960000" cy="3951288"/>
          </a:xfrm>
        </p:spPr>
      </p:pic>
      <p:sp>
        <p:nvSpPr>
          <p:cNvPr id="8" name="Zástupný symbol textu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Hríb satan	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Zástupný symbol obsahu 5" descr="hrib sata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084625" y="2500306"/>
            <a:ext cx="4762533" cy="3571900"/>
          </a:xfrm>
        </p:spPr>
      </p:pic>
      <p:pic>
        <p:nvPicPr>
          <p:cNvPr id="12" name="Picture 2" descr="C:\Users\Stela\Desktop\leb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215338" y="1643050"/>
            <a:ext cx="589909" cy="414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Huby</a:t>
            </a:r>
            <a:endPara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Muchotrávka zelená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Zástupný symbol obsahu 6" descr="muchotravka zelen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7439" y="2500306"/>
            <a:ext cx="4254293" cy="3000396"/>
          </a:xfrm>
        </p:spPr>
      </p:pic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/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Hodvábnica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veľká	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Zástupný symbol obsahu 7" descr="hodvábnica velk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677034" y="2174875"/>
            <a:ext cx="2966932" cy="3951288"/>
          </a:xfrm>
        </p:spPr>
      </p:pic>
      <p:pic>
        <p:nvPicPr>
          <p:cNvPr id="9" name="Picture 2" descr="C:\Users\Stela\Desktop\leb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714744" y="1714488"/>
            <a:ext cx="589909" cy="414328"/>
          </a:xfrm>
          <a:prstGeom prst="rect">
            <a:avLst/>
          </a:prstGeom>
          <a:noFill/>
        </p:spPr>
      </p:pic>
      <p:pic>
        <p:nvPicPr>
          <p:cNvPr id="10" name="Picture 2" descr="C:\Users\Stela\Desktop\leb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268371" y="1643050"/>
            <a:ext cx="589909" cy="4143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127</TotalTime>
  <Words>202</Words>
  <Application>Microsoft Office PowerPoint</Application>
  <PresentationFormat>Prezentácia na obrazovke (4:3)</PresentationFormat>
  <Paragraphs>39</Paragraphs>
  <Slides>12</Slides>
  <Notes>0</Notes>
  <HiddenSlides>2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Motív Office</vt:lpstr>
      <vt:lpstr>Lesné huby a lišajníky</vt:lpstr>
      <vt:lpstr>Huby</vt:lpstr>
      <vt:lpstr>Prezentácia programu PowerPoint</vt:lpstr>
      <vt:lpstr>Plodnice</vt:lpstr>
      <vt:lpstr>Prezentácia programu PowerPoint</vt:lpstr>
      <vt:lpstr>Huby</vt:lpstr>
      <vt:lpstr>Huby</vt:lpstr>
      <vt:lpstr>Huby</vt:lpstr>
      <vt:lpstr>Huby</vt:lpstr>
      <vt:lpstr>Lišajníky</vt:lpstr>
      <vt:lpstr>Lišajníky</vt:lpstr>
      <vt:lpstr>Lišajníky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Lesné huby a lišajníky</dc:title>
  <dc:creator>Stela</dc:creator>
  <cp:lastModifiedBy>ZS_Lehnice_2</cp:lastModifiedBy>
  <cp:revision>24</cp:revision>
  <dcterms:created xsi:type="dcterms:W3CDTF">2009-11-08T18:10:52Z</dcterms:created>
  <dcterms:modified xsi:type="dcterms:W3CDTF">2020-11-05T08:29:37Z</dcterms:modified>
</cp:coreProperties>
</file>