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2192000" cy="6858000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  <a:srgbClr val="0033CC"/>
    <a:srgbClr val="66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41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55C0995-768E-4B85-B42A-476F429BAC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2D2B8EC6-99E3-49F1-AD7B-8B71FB7B97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/>
              <a:t>Kliknutím upravte štýl predlohy podnadpisu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37048482-CC36-464D-A6FC-8B373C75AF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E87F1-EDDB-4A11-AE8E-16470915F38B}" type="datetimeFigureOut">
              <a:rPr lang="sk-SK" smtClean="0"/>
              <a:t>09.05.2020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FAA588CD-E795-46CB-8740-D6C0B594EA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25E82D2F-DB8C-4ECB-94D8-F343F186B8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9977B-68F4-478E-9B9A-FB20AA881200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999117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6B3617F-6668-420C-92BB-225C7779E7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zvislý text 2">
            <a:extLst>
              <a:ext uri="{FF2B5EF4-FFF2-40B4-BE49-F238E27FC236}">
                <a16:creationId xmlns:a16="http://schemas.microsoft.com/office/drawing/2014/main" id="{33DEE06D-1215-4C4A-BB76-F5B28DC647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2674E1F7-7AAC-4048-8683-5EE1CB29D8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E87F1-EDDB-4A11-AE8E-16470915F38B}" type="datetimeFigureOut">
              <a:rPr lang="sk-SK" smtClean="0"/>
              <a:t>09.05.2020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4F81C38E-EFDD-4365-83B7-3D04CAC20A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5342C54F-6AFD-4DF3-BA71-CA3510828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9977B-68F4-478E-9B9A-FB20AA881200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222625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>
            <a:extLst>
              <a:ext uri="{FF2B5EF4-FFF2-40B4-BE49-F238E27FC236}">
                <a16:creationId xmlns:a16="http://schemas.microsoft.com/office/drawing/2014/main" id="{A6144401-FE56-4C2B-A155-ECE24CE8275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zvislý text 2">
            <a:extLst>
              <a:ext uri="{FF2B5EF4-FFF2-40B4-BE49-F238E27FC236}">
                <a16:creationId xmlns:a16="http://schemas.microsoft.com/office/drawing/2014/main" id="{F11A693F-E0C8-4B1E-9879-B28A349399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4F2C4FEC-CBCD-4F2C-8929-914E657461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E87F1-EDDB-4A11-AE8E-16470915F38B}" type="datetimeFigureOut">
              <a:rPr lang="sk-SK" smtClean="0"/>
              <a:t>09.05.2020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D7330E56-8953-4159-B48C-75F5773A03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158D0EC4-C814-4836-845C-287B2687A3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9977B-68F4-478E-9B9A-FB20AA881200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940192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BA797BD-7B4F-48A6-840E-E7196BAABE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4691583D-C9E1-4A82-A079-7FE55DC2B9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0BBC1EEC-5504-41E8-822E-76C749E263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E87F1-EDDB-4A11-AE8E-16470915F38B}" type="datetimeFigureOut">
              <a:rPr lang="sk-SK" smtClean="0"/>
              <a:t>09.05.2020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F67B5937-690F-4E69-A380-2ABA49A1B8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B40AE306-3C7A-4886-B0B1-BBBC7A9596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9977B-68F4-478E-9B9A-FB20AA881200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141757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3CAA96D-C1A9-4AD3-81DE-B9FF291B68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AE04DB6C-3135-42A0-BC72-A09445D368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C844973B-0E60-49F9-938A-097DE51FF2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E87F1-EDDB-4A11-AE8E-16470915F38B}" type="datetimeFigureOut">
              <a:rPr lang="sk-SK" smtClean="0"/>
              <a:t>09.05.2020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44527D88-5539-4256-8287-B5896D962B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CD562C55-EA67-4AF2-876B-7A4CEC3205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9977B-68F4-478E-9B9A-FB20AA881200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464533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CA5A137-7270-4E42-A0BB-9EF75B4EAE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041F83AF-5A80-4546-8B04-29090CD726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04E651C6-FBE8-40D5-8234-601405188B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497B395D-3E3E-40E7-AD15-08DABAD92E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E87F1-EDDB-4A11-AE8E-16470915F38B}" type="datetimeFigureOut">
              <a:rPr lang="sk-SK" smtClean="0"/>
              <a:t>09.05.2020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8BFD2CD3-68A4-43D3-9351-BF4D7AA9B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CA56C909-6A79-427B-A070-7EC4DCA65D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9977B-68F4-478E-9B9A-FB20AA881200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95966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8DD4C7C-13DB-4B68-AF61-66772547C8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2E29553D-9592-45F8-A7A4-5BD4C69E80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4436D008-5437-4F09-AA2B-44AFC067E7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EFD7BCFA-CB0C-4F8B-956A-6FDB631BCE5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6" name="Zástupný objekt pre obsah 5">
            <a:extLst>
              <a:ext uri="{FF2B5EF4-FFF2-40B4-BE49-F238E27FC236}">
                <a16:creationId xmlns:a16="http://schemas.microsoft.com/office/drawing/2014/main" id="{F0CD213A-42C0-4C3C-995A-708E17CB94B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7" name="Zástupný objekt pre dátum 6">
            <a:extLst>
              <a:ext uri="{FF2B5EF4-FFF2-40B4-BE49-F238E27FC236}">
                <a16:creationId xmlns:a16="http://schemas.microsoft.com/office/drawing/2014/main" id="{44D64D51-D2D0-48DE-869E-D51F812D09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E87F1-EDDB-4A11-AE8E-16470915F38B}" type="datetimeFigureOut">
              <a:rPr lang="sk-SK" smtClean="0"/>
              <a:t>09.05.2020</a:t>
            </a:fld>
            <a:endParaRPr lang="sk-SK"/>
          </a:p>
        </p:txBody>
      </p:sp>
      <p:sp>
        <p:nvSpPr>
          <p:cNvPr id="8" name="Zástupný objekt pre pätu 7">
            <a:extLst>
              <a:ext uri="{FF2B5EF4-FFF2-40B4-BE49-F238E27FC236}">
                <a16:creationId xmlns:a16="http://schemas.microsoft.com/office/drawing/2014/main" id="{8FE0BD7A-3FD0-4E56-B101-8C728FA72C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Zástupný objekt pre číslo snímky 8">
            <a:extLst>
              <a:ext uri="{FF2B5EF4-FFF2-40B4-BE49-F238E27FC236}">
                <a16:creationId xmlns:a16="http://schemas.microsoft.com/office/drawing/2014/main" id="{662EB27D-AEF8-4C81-ACC2-7F9AE0F4F3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9977B-68F4-478E-9B9A-FB20AA881200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077865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C3DC07F-DECA-442E-8AAE-290EAD37E9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dátum 2">
            <a:extLst>
              <a:ext uri="{FF2B5EF4-FFF2-40B4-BE49-F238E27FC236}">
                <a16:creationId xmlns:a16="http://schemas.microsoft.com/office/drawing/2014/main" id="{7B4B10D4-9E1C-45E1-8105-62CF97ACF7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E87F1-EDDB-4A11-AE8E-16470915F38B}" type="datetimeFigureOut">
              <a:rPr lang="sk-SK" smtClean="0"/>
              <a:t>09.05.2020</a:t>
            </a:fld>
            <a:endParaRPr lang="sk-SK"/>
          </a:p>
        </p:txBody>
      </p:sp>
      <p:sp>
        <p:nvSpPr>
          <p:cNvPr id="4" name="Zástupný objekt pre pätu 3">
            <a:extLst>
              <a:ext uri="{FF2B5EF4-FFF2-40B4-BE49-F238E27FC236}">
                <a16:creationId xmlns:a16="http://schemas.microsoft.com/office/drawing/2014/main" id="{6A1AC3EF-18FB-4C93-B896-98BA12CCCE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Zástupný objekt pre číslo snímky 4">
            <a:extLst>
              <a:ext uri="{FF2B5EF4-FFF2-40B4-BE49-F238E27FC236}">
                <a16:creationId xmlns:a16="http://schemas.microsoft.com/office/drawing/2014/main" id="{EE2E08C8-5F8C-4506-8FC8-B2A8D52762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9977B-68F4-478E-9B9A-FB20AA881200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611547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dátum 1">
            <a:extLst>
              <a:ext uri="{FF2B5EF4-FFF2-40B4-BE49-F238E27FC236}">
                <a16:creationId xmlns:a16="http://schemas.microsoft.com/office/drawing/2014/main" id="{7BF16812-79B3-4A0D-BD78-037C4AC143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E87F1-EDDB-4A11-AE8E-16470915F38B}" type="datetimeFigureOut">
              <a:rPr lang="sk-SK" smtClean="0"/>
              <a:t>09.05.2020</a:t>
            </a:fld>
            <a:endParaRPr lang="sk-SK"/>
          </a:p>
        </p:txBody>
      </p:sp>
      <p:sp>
        <p:nvSpPr>
          <p:cNvPr id="3" name="Zástupný objekt pre pätu 2">
            <a:extLst>
              <a:ext uri="{FF2B5EF4-FFF2-40B4-BE49-F238E27FC236}">
                <a16:creationId xmlns:a16="http://schemas.microsoft.com/office/drawing/2014/main" id="{DBC6F62B-C2E3-4CD2-B993-98A93C6CAC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40D99F53-D53A-4199-8F58-30742E3B65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9977B-68F4-478E-9B9A-FB20AA881200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259905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D0AD6B5-F42C-477B-9D0B-AE7B1D5D95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A4660FA4-BA4C-4B3C-B399-687A12BB4B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B5102CBB-B688-4CA7-9219-073C75DDCB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D693DC31-1728-4253-841A-B34AB0AC15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E87F1-EDDB-4A11-AE8E-16470915F38B}" type="datetimeFigureOut">
              <a:rPr lang="sk-SK" smtClean="0"/>
              <a:t>09.05.2020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A842FA57-9CA8-4F12-9E22-3023E65CEB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9D1DC54F-4DB1-4877-B653-DA271866A2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9977B-68F4-478E-9B9A-FB20AA881200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197498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8140DCD-4083-4D64-A579-F97C3C1D28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rázok 2">
            <a:extLst>
              <a:ext uri="{FF2B5EF4-FFF2-40B4-BE49-F238E27FC236}">
                <a16:creationId xmlns:a16="http://schemas.microsoft.com/office/drawing/2014/main" id="{85C475BC-A604-47CD-826E-BF401424FF4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DF171F50-73D4-4757-8706-931370567A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89315469-B53D-4E2D-88C8-A8E0EEDA2A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E87F1-EDDB-4A11-AE8E-16470915F38B}" type="datetimeFigureOut">
              <a:rPr lang="sk-SK" smtClean="0"/>
              <a:t>09.05.2020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F3E13A20-9C13-424D-89FB-3239C0C6FC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CDED04E5-5092-4C36-A7BC-062E388971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9977B-68F4-478E-9B9A-FB20AA881200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802655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nadpis 1">
            <a:extLst>
              <a:ext uri="{FF2B5EF4-FFF2-40B4-BE49-F238E27FC236}">
                <a16:creationId xmlns:a16="http://schemas.microsoft.com/office/drawing/2014/main" id="{2DB06AEB-6393-4558-898D-E84C8D781D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999BC2FF-8941-4DC4-BBB6-EDDC52E81C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004D83E1-CC8F-44BA-86D9-DEF26364F44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0E87F1-EDDB-4A11-AE8E-16470915F38B}" type="datetimeFigureOut">
              <a:rPr lang="sk-SK" smtClean="0"/>
              <a:t>09.05.2020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8BFA224B-0F04-42FF-A901-D82F670219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4EED0088-745F-4DCD-ADE8-A2D2D0D577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09977B-68F4-478E-9B9A-FB20AA881200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8107664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northyorkmoorsnationalpark.wordpress.com/2013/07/29/rosedales-mini-meadow-part-1/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7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11.sv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8665F36-88F9-4FD4-95AE-C603F817590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06880" y="125266"/>
            <a:ext cx="9144000" cy="1422979"/>
          </a:xfrm>
          <a:custGeom>
            <a:avLst/>
            <a:gdLst>
              <a:gd name="connsiteX0" fmla="*/ 0 w 9144000"/>
              <a:gd name="connsiteY0" fmla="*/ 0 h 1422979"/>
              <a:gd name="connsiteX1" fmla="*/ 571500 w 9144000"/>
              <a:gd name="connsiteY1" fmla="*/ 0 h 1422979"/>
              <a:gd name="connsiteX2" fmla="*/ 960120 w 9144000"/>
              <a:gd name="connsiteY2" fmla="*/ 0 h 1422979"/>
              <a:gd name="connsiteX3" fmla="*/ 1714500 w 9144000"/>
              <a:gd name="connsiteY3" fmla="*/ 0 h 1422979"/>
              <a:gd name="connsiteX4" fmla="*/ 2011680 w 9144000"/>
              <a:gd name="connsiteY4" fmla="*/ 0 h 1422979"/>
              <a:gd name="connsiteX5" fmla="*/ 2583180 w 9144000"/>
              <a:gd name="connsiteY5" fmla="*/ 0 h 1422979"/>
              <a:gd name="connsiteX6" fmla="*/ 3246120 w 9144000"/>
              <a:gd name="connsiteY6" fmla="*/ 0 h 1422979"/>
              <a:gd name="connsiteX7" fmla="*/ 3634740 w 9144000"/>
              <a:gd name="connsiteY7" fmla="*/ 0 h 1422979"/>
              <a:gd name="connsiteX8" fmla="*/ 4389120 w 9144000"/>
              <a:gd name="connsiteY8" fmla="*/ 0 h 1422979"/>
              <a:gd name="connsiteX9" fmla="*/ 4686300 w 9144000"/>
              <a:gd name="connsiteY9" fmla="*/ 0 h 1422979"/>
              <a:gd name="connsiteX10" fmla="*/ 4983480 w 9144000"/>
              <a:gd name="connsiteY10" fmla="*/ 0 h 1422979"/>
              <a:gd name="connsiteX11" fmla="*/ 5554980 w 9144000"/>
              <a:gd name="connsiteY11" fmla="*/ 0 h 1422979"/>
              <a:gd name="connsiteX12" fmla="*/ 5943600 w 9144000"/>
              <a:gd name="connsiteY12" fmla="*/ 0 h 1422979"/>
              <a:gd name="connsiteX13" fmla="*/ 6515100 w 9144000"/>
              <a:gd name="connsiteY13" fmla="*/ 0 h 1422979"/>
              <a:gd name="connsiteX14" fmla="*/ 7086600 w 9144000"/>
              <a:gd name="connsiteY14" fmla="*/ 0 h 1422979"/>
              <a:gd name="connsiteX15" fmla="*/ 7475220 w 9144000"/>
              <a:gd name="connsiteY15" fmla="*/ 0 h 1422979"/>
              <a:gd name="connsiteX16" fmla="*/ 8138160 w 9144000"/>
              <a:gd name="connsiteY16" fmla="*/ 0 h 1422979"/>
              <a:gd name="connsiteX17" fmla="*/ 8435340 w 9144000"/>
              <a:gd name="connsiteY17" fmla="*/ 0 h 1422979"/>
              <a:gd name="connsiteX18" fmla="*/ 9144000 w 9144000"/>
              <a:gd name="connsiteY18" fmla="*/ 0 h 1422979"/>
              <a:gd name="connsiteX19" fmla="*/ 9144000 w 9144000"/>
              <a:gd name="connsiteY19" fmla="*/ 460097 h 1422979"/>
              <a:gd name="connsiteX20" fmla="*/ 9144000 w 9144000"/>
              <a:gd name="connsiteY20" fmla="*/ 920193 h 1422979"/>
              <a:gd name="connsiteX21" fmla="*/ 9144000 w 9144000"/>
              <a:gd name="connsiteY21" fmla="*/ 1422979 h 1422979"/>
              <a:gd name="connsiteX22" fmla="*/ 8572500 w 9144000"/>
              <a:gd name="connsiteY22" fmla="*/ 1422979 h 1422979"/>
              <a:gd name="connsiteX23" fmla="*/ 8001000 w 9144000"/>
              <a:gd name="connsiteY23" fmla="*/ 1422979 h 1422979"/>
              <a:gd name="connsiteX24" fmla="*/ 7338060 w 9144000"/>
              <a:gd name="connsiteY24" fmla="*/ 1422979 h 1422979"/>
              <a:gd name="connsiteX25" fmla="*/ 6675120 w 9144000"/>
              <a:gd name="connsiteY25" fmla="*/ 1422979 h 1422979"/>
              <a:gd name="connsiteX26" fmla="*/ 5920740 w 9144000"/>
              <a:gd name="connsiteY26" fmla="*/ 1422979 h 1422979"/>
              <a:gd name="connsiteX27" fmla="*/ 5257800 w 9144000"/>
              <a:gd name="connsiteY27" fmla="*/ 1422979 h 1422979"/>
              <a:gd name="connsiteX28" fmla="*/ 4503420 w 9144000"/>
              <a:gd name="connsiteY28" fmla="*/ 1422979 h 1422979"/>
              <a:gd name="connsiteX29" fmla="*/ 3931920 w 9144000"/>
              <a:gd name="connsiteY29" fmla="*/ 1422979 h 1422979"/>
              <a:gd name="connsiteX30" fmla="*/ 3634740 w 9144000"/>
              <a:gd name="connsiteY30" fmla="*/ 1422979 h 1422979"/>
              <a:gd name="connsiteX31" fmla="*/ 3154680 w 9144000"/>
              <a:gd name="connsiteY31" fmla="*/ 1422979 h 1422979"/>
              <a:gd name="connsiteX32" fmla="*/ 2491740 w 9144000"/>
              <a:gd name="connsiteY32" fmla="*/ 1422979 h 1422979"/>
              <a:gd name="connsiteX33" fmla="*/ 2011680 w 9144000"/>
              <a:gd name="connsiteY33" fmla="*/ 1422979 h 1422979"/>
              <a:gd name="connsiteX34" fmla="*/ 1257300 w 9144000"/>
              <a:gd name="connsiteY34" fmla="*/ 1422979 h 1422979"/>
              <a:gd name="connsiteX35" fmla="*/ 594360 w 9144000"/>
              <a:gd name="connsiteY35" fmla="*/ 1422979 h 1422979"/>
              <a:gd name="connsiteX36" fmla="*/ 0 w 9144000"/>
              <a:gd name="connsiteY36" fmla="*/ 1422979 h 1422979"/>
              <a:gd name="connsiteX37" fmla="*/ 0 w 9144000"/>
              <a:gd name="connsiteY37" fmla="*/ 934423 h 1422979"/>
              <a:gd name="connsiteX38" fmla="*/ 0 w 9144000"/>
              <a:gd name="connsiteY38" fmla="*/ 502786 h 1422979"/>
              <a:gd name="connsiteX39" fmla="*/ 0 w 9144000"/>
              <a:gd name="connsiteY39" fmla="*/ 0 h 1422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9144000" h="1422979" fill="none" extrusionOk="0">
                <a:moveTo>
                  <a:pt x="0" y="0"/>
                </a:moveTo>
                <a:cubicBezTo>
                  <a:pt x="187979" y="-48473"/>
                  <a:pt x="426279" y="7106"/>
                  <a:pt x="571500" y="0"/>
                </a:cubicBezTo>
                <a:cubicBezTo>
                  <a:pt x="716721" y="-7106"/>
                  <a:pt x="841940" y="32059"/>
                  <a:pt x="960120" y="0"/>
                </a:cubicBezTo>
                <a:cubicBezTo>
                  <a:pt x="1078300" y="-32059"/>
                  <a:pt x="1363148" y="86856"/>
                  <a:pt x="1714500" y="0"/>
                </a:cubicBezTo>
                <a:cubicBezTo>
                  <a:pt x="2065852" y="-86856"/>
                  <a:pt x="1894241" y="25253"/>
                  <a:pt x="2011680" y="0"/>
                </a:cubicBezTo>
                <a:cubicBezTo>
                  <a:pt x="2129119" y="-25253"/>
                  <a:pt x="2428714" y="18551"/>
                  <a:pt x="2583180" y="0"/>
                </a:cubicBezTo>
                <a:cubicBezTo>
                  <a:pt x="2737646" y="-18551"/>
                  <a:pt x="3098032" y="53095"/>
                  <a:pt x="3246120" y="0"/>
                </a:cubicBezTo>
                <a:cubicBezTo>
                  <a:pt x="3394208" y="-53095"/>
                  <a:pt x="3522549" y="1743"/>
                  <a:pt x="3634740" y="0"/>
                </a:cubicBezTo>
                <a:cubicBezTo>
                  <a:pt x="3746931" y="-1743"/>
                  <a:pt x="4108206" y="52640"/>
                  <a:pt x="4389120" y="0"/>
                </a:cubicBezTo>
                <a:cubicBezTo>
                  <a:pt x="4670034" y="-52640"/>
                  <a:pt x="4586024" y="152"/>
                  <a:pt x="4686300" y="0"/>
                </a:cubicBezTo>
                <a:cubicBezTo>
                  <a:pt x="4786576" y="-152"/>
                  <a:pt x="4841605" y="5650"/>
                  <a:pt x="4983480" y="0"/>
                </a:cubicBezTo>
                <a:cubicBezTo>
                  <a:pt x="5125355" y="-5650"/>
                  <a:pt x="5326753" y="39698"/>
                  <a:pt x="5554980" y="0"/>
                </a:cubicBezTo>
                <a:cubicBezTo>
                  <a:pt x="5783207" y="-39698"/>
                  <a:pt x="5757785" y="39830"/>
                  <a:pt x="5943600" y="0"/>
                </a:cubicBezTo>
                <a:cubicBezTo>
                  <a:pt x="6129415" y="-39830"/>
                  <a:pt x="6373758" y="62195"/>
                  <a:pt x="6515100" y="0"/>
                </a:cubicBezTo>
                <a:cubicBezTo>
                  <a:pt x="6656442" y="-62195"/>
                  <a:pt x="6813595" y="42732"/>
                  <a:pt x="7086600" y="0"/>
                </a:cubicBezTo>
                <a:cubicBezTo>
                  <a:pt x="7359605" y="-42732"/>
                  <a:pt x="7331139" y="36802"/>
                  <a:pt x="7475220" y="0"/>
                </a:cubicBezTo>
                <a:cubicBezTo>
                  <a:pt x="7619301" y="-36802"/>
                  <a:pt x="8001691" y="23732"/>
                  <a:pt x="8138160" y="0"/>
                </a:cubicBezTo>
                <a:cubicBezTo>
                  <a:pt x="8274629" y="-23732"/>
                  <a:pt x="8301138" y="20396"/>
                  <a:pt x="8435340" y="0"/>
                </a:cubicBezTo>
                <a:cubicBezTo>
                  <a:pt x="8569542" y="-20396"/>
                  <a:pt x="8995100" y="52356"/>
                  <a:pt x="9144000" y="0"/>
                </a:cubicBezTo>
                <a:cubicBezTo>
                  <a:pt x="9181765" y="171706"/>
                  <a:pt x="9130497" y="346222"/>
                  <a:pt x="9144000" y="460097"/>
                </a:cubicBezTo>
                <a:cubicBezTo>
                  <a:pt x="9157503" y="573972"/>
                  <a:pt x="9124465" y="808555"/>
                  <a:pt x="9144000" y="920193"/>
                </a:cubicBezTo>
                <a:cubicBezTo>
                  <a:pt x="9163535" y="1031831"/>
                  <a:pt x="9097293" y="1172244"/>
                  <a:pt x="9144000" y="1422979"/>
                </a:cubicBezTo>
                <a:cubicBezTo>
                  <a:pt x="8859168" y="1449255"/>
                  <a:pt x="8853277" y="1395627"/>
                  <a:pt x="8572500" y="1422979"/>
                </a:cubicBezTo>
                <a:cubicBezTo>
                  <a:pt x="8291723" y="1450331"/>
                  <a:pt x="8160989" y="1373189"/>
                  <a:pt x="8001000" y="1422979"/>
                </a:cubicBezTo>
                <a:cubicBezTo>
                  <a:pt x="7841011" y="1472769"/>
                  <a:pt x="7592876" y="1385353"/>
                  <a:pt x="7338060" y="1422979"/>
                </a:cubicBezTo>
                <a:cubicBezTo>
                  <a:pt x="7083244" y="1460605"/>
                  <a:pt x="6956502" y="1399003"/>
                  <a:pt x="6675120" y="1422979"/>
                </a:cubicBezTo>
                <a:cubicBezTo>
                  <a:pt x="6393738" y="1446955"/>
                  <a:pt x="6287063" y="1368760"/>
                  <a:pt x="5920740" y="1422979"/>
                </a:cubicBezTo>
                <a:cubicBezTo>
                  <a:pt x="5554417" y="1477198"/>
                  <a:pt x="5435252" y="1352157"/>
                  <a:pt x="5257800" y="1422979"/>
                </a:cubicBezTo>
                <a:cubicBezTo>
                  <a:pt x="5080348" y="1493801"/>
                  <a:pt x="4845107" y="1381272"/>
                  <a:pt x="4503420" y="1422979"/>
                </a:cubicBezTo>
                <a:cubicBezTo>
                  <a:pt x="4161733" y="1464686"/>
                  <a:pt x="4180613" y="1408489"/>
                  <a:pt x="3931920" y="1422979"/>
                </a:cubicBezTo>
                <a:cubicBezTo>
                  <a:pt x="3683227" y="1437469"/>
                  <a:pt x="3716559" y="1417688"/>
                  <a:pt x="3634740" y="1422979"/>
                </a:cubicBezTo>
                <a:cubicBezTo>
                  <a:pt x="3552921" y="1428270"/>
                  <a:pt x="3297129" y="1380656"/>
                  <a:pt x="3154680" y="1422979"/>
                </a:cubicBezTo>
                <a:cubicBezTo>
                  <a:pt x="3012231" y="1465302"/>
                  <a:pt x="2813992" y="1364078"/>
                  <a:pt x="2491740" y="1422979"/>
                </a:cubicBezTo>
                <a:cubicBezTo>
                  <a:pt x="2169488" y="1481880"/>
                  <a:pt x="2234732" y="1385762"/>
                  <a:pt x="2011680" y="1422979"/>
                </a:cubicBezTo>
                <a:cubicBezTo>
                  <a:pt x="1788628" y="1460196"/>
                  <a:pt x="1578495" y="1419563"/>
                  <a:pt x="1257300" y="1422979"/>
                </a:cubicBezTo>
                <a:cubicBezTo>
                  <a:pt x="936105" y="1426395"/>
                  <a:pt x="769855" y="1407503"/>
                  <a:pt x="594360" y="1422979"/>
                </a:cubicBezTo>
                <a:cubicBezTo>
                  <a:pt x="418865" y="1438455"/>
                  <a:pt x="290063" y="1404454"/>
                  <a:pt x="0" y="1422979"/>
                </a:cubicBezTo>
                <a:cubicBezTo>
                  <a:pt x="-56803" y="1302413"/>
                  <a:pt x="51268" y="1153770"/>
                  <a:pt x="0" y="934423"/>
                </a:cubicBezTo>
                <a:cubicBezTo>
                  <a:pt x="-51268" y="715076"/>
                  <a:pt x="7946" y="654602"/>
                  <a:pt x="0" y="502786"/>
                </a:cubicBezTo>
                <a:cubicBezTo>
                  <a:pt x="-7946" y="350970"/>
                  <a:pt x="32986" y="235937"/>
                  <a:pt x="0" y="0"/>
                </a:cubicBezTo>
                <a:close/>
              </a:path>
              <a:path w="9144000" h="1422979" stroke="0" extrusionOk="0">
                <a:moveTo>
                  <a:pt x="0" y="0"/>
                </a:moveTo>
                <a:cubicBezTo>
                  <a:pt x="149137" y="-40218"/>
                  <a:pt x="251103" y="31876"/>
                  <a:pt x="388620" y="0"/>
                </a:cubicBezTo>
                <a:cubicBezTo>
                  <a:pt x="526137" y="-31876"/>
                  <a:pt x="578298" y="463"/>
                  <a:pt x="685800" y="0"/>
                </a:cubicBezTo>
                <a:cubicBezTo>
                  <a:pt x="793302" y="-463"/>
                  <a:pt x="1255569" y="89207"/>
                  <a:pt x="1440180" y="0"/>
                </a:cubicBezTo>
                <a:cubicBezTo>
                  <a:pt x="1624791" y="-89207"/>
                  <a:pt x="1813510" y="3557"/>
                  <a:pt x="2103120" y="0"/>
                </a:cubicBezTo>
                <a:cubicBezTo>
                  <a:pt x="2392730" y="-3557"/>
                  <a:pt x="2352056" y="9317"/>
                  <a:pt x="2491740" y="0"/>
                </a:cubicBezTo>
                <a:cubicBezTo>
                  <a:pt x="2631424" y="-9317"/>
                  <a:pt x="3015867" y="36507"/>
                  <a:pt x="3154680" y="0"/>
                </a:cubicBezTo>
                <a:cubicBezTo>
                  <a:pt x="3293493" y="-36507"/>
                  <a:pt x="3307243" y="6565"/>
                  <a:pt x="3451860" y="0"/>
                </a:cubicBezTo>
                <a:cubicBezTo>
                  <a:pt x="3596477" y="-6565"/>
                  <a:pt x="3735857" y="23861"/>
                  <a:pt x="3840480" y="0"/>
                </a:cubicBezTo>
                <a:cubicBezTo>
                  <a:pt x="3945103" y="-23861"/>
                  <a:pt x="4004462" y="24690"/>
                  <a:pt x="4137660" y="0"/>
                </a:cubicBezTo>
                <a:cubicBezTo>
                  <a:pt x="4270858" y="-24690"/>
                  <a:pt x="4492685" y="16686"/>
                  <a:pt x="4617720" y="0"/>
                </a:cubicBezTo>
                <a:cubicBezTo>
                  <a:pt x="4742755" y="-16686"/>
                  <a:pt x="4968331" y="10292"/>
                  <a:pt x="5280660" y="0"/>
                </a:cubicBezTo>
                <a:cubicBezTo>
                  <a:pt x="5592989" y="-10292"/>
                  <a:pt x="5492826" y="26540"/>
                  <a:pt x="5577840" y="0"/>
                </a:cubicBezTo>
                <a:cubicBezTo>
                  <a:pt x="5662854" y="-26540"/>
                  <a:pt x="5951879" y="47384"/>
                  <a:pt x="6149340" y="0"/>
                </a:cubicBezTo>
                <a:cubicBezTo>
                  <a:pt x="6346801" y="-47384"/>
                  <a:pt x="6722821" y="77127"/>
                  <a:pt x="6903720" y="0"/>
                </a:cubicBezTo>
                <a:cubicBezTo>
                  <a:pt x="7084619" y="-77127"/>
                  <a:pt x="7240697" y="21515"/>
                  <a:pt x="7475220" y="0"/>
                </a:cubicBezTo>
                <a:cubicBezTo>
                  <a:pt x="7709743" y="-21515"/>
                  <a:pt x="7874120" y="56513"/>
                  <a:pt x="8138160" y="0"/>
                </a:cubicBezTo>
                <a:cubicBezTo>
                  <a:pt x="8402200" y="-56513"/>
                  <a:pt x="8358753" y="39392"/>
                  <a:pt x="8526780" y="0"/>
                </a:cubicBezTo>
                <a:cubicBezTo>
                  <a:pt x="8694807" y="-39392"/>
                  <a:pt x="8993414" y="52879"/>
                  <a:pt x="9144000" y="0"/>
                </a:cubicBezTo>
                <a:cubicBezTo>
                  <a:pt x="9192566" y="234384"/>
                  <a:pt x="9124685" y="301128"/>
                  <a:pt x="9144000" y="488556"/>
                </a:cubicBezTo>
                <a:cubicBezTo>
                  <a:pt x="9163315" y="675984"/>
                  <a:pt x="9124951" y="808777"/>
                  <a:pt x="9144000" y="920193"/>
                </a:cubicBezTo>
                <a:cubicBezTo>
                  <a:pt x="9163049" y="1031609"/>
                  <a:pt x="9122923" y="1188010"/>
                  <a:pt x="9144000" y="1422979"/>
                </a:cubicBezTo>
                <a:cubicBezTo>
                  <a:pt x="8954052" y="1507736"/>
                  <a:pt x="8583683" y="1372630"/>
                  <a:pt x="8389620" y="1422979"/>
                </a:cubicBezTo>
                <a:cubicBezTo>
                  <a:pt x="8195557" y="1473328"/>
                  <a:pt x="8043579" y="1383730"/>
                  <a:pt x="7818120" y="1422979"/>
                </a:cubicBezTo>
                <a:cubicBezTo>
                  <a:pt x="7592661" y="1462228"/>
                  <a:pt x="7548321" y="1411553"/>
                  <a:pt x="7429500" y="1422979"/>
                </a:cubicBezTo>
                <a:cubicBezTo>
                  <a:pt x="7310679" y="1434405"/>
                  <a:pt x="7272520" y="1422385"/>
                  <a:pt x="7132320" y="1422979"/>
                </a:cubicBezTo>
                <a:cubicBezTo>
                  <a:pt x="6992120" y="1423573"/>
                  <a:pt x="6621026" y="1413838"/>
                  <a:pt x="6469380" y="1422979"/>
                </a:cubicBezTo>
                <a:cubicBezTo>
                  <a:pt x="6317734" y="1432120"/>
                  <a:pt x="6145097" y="1372402"/>
                  <a:pt x="5989320" y="1422979"/>
                </a:cubicBezTo>
                <a:cubicBezTo>
                  <a:pt x="5833543" y="1473556"/>
                  <a:pt x="5630888" y="1407027"/>
                  <a:pt x="5417820" y="1422979"/>
                </a:cubicBezTo>
                <a:cubicBezTo>
                  <a:pt x="5204752" y="1438931"/>
                  <a:pt x="5201376" y="1406112"/>
                  <a:pt x="5120640" y="1422979"/>
                </a:cubicBezTo>
                <a:cubicBezTo>
                  <a:pt x="5039904" y="1439846"/>
                  <a:pt x="4940686" y="1387565"/>
                  <a:pt x="4823460" y="1422979"/>
                </a:cubicBezTo>
                <a:cubicBezTo>
                  <a:pt x="4706234" y="1458393"/>
                  <a:pt x="4439601" y="1414191"/>
                  <a:pt x="4251960" y="1422979"/>
                </a:cubicBezTo>
                <a:cubicBezTo>
                  <a:pt x="4064319" y="1431767"/>
                  <a:pt x="3865115" y="1403225"/>
                  <a:pt x="3680460" y="1422979"/>
                </a:cubicBezTo>
                <a:cubicBezTo>
                  <a:pt x="3495805" y="1442733"/>
                  <a:pt x="3469916" y="1409514"/>
                  <a:pt x="3383280" y="1422979"/>
                </a:cubicBezTo>
                <a:cubicBezTo>
                  <a:pt x="3296644" y="1436444"/>
                  <a:pt x="2884751" y="1367697"/>
                  <a:pt x="2720340" y="1422979"/>
                </a:cubicBezTo>
                <a:cubicBezTo>
                  <a:pt x="2555929" y="1478261"/>
                  <a:pt x="2434757" y="1415294"/>
                  <a:pt x="2331720" y="1422979"/>
                </a:cubicBezTo>
                <a:cubicBezTo>
                  <a:pt x="2228683" y="1430664"/>
                  <a:pt x="1931399" y="1398198"/>
                  <a:pt x="1577340" y="1422979"/>
                </a:cubicBezTo>
                <a:cubicBezTo>
                  <a:pt x="1223281" y="1447760"/>
                  <a:pt x="1253773" y="1419005"/>
                  <a:pt x="1005840" y="1422979"/>
                </a:cubicBezTo>
                <a:cubicBezTo>
                  <a:pt x="757907" y="1426953"/>
                  <a:pt x="448308" y="1422584"/>
                  <a:pt x="0" y="1422979"/>
                </a:cubicBezTo>
                <a:cubicBezTo>
                  <a:pt x="-23964" y="1307752"/>
                  <a:pt x="10828" y="1116103"/>
                  <a:pt x="0" y="934423"/>
                </a:cubicBezTo>
                <a:cubicBezTo>
                  <a:pt x="-10828" y="752743"/>
                  <a:pt x="57572" y="666494"/>
                  <a:pt x="0" y="431637"/>
                </a:cubicBezTo>
                <a:cubicBezTo>
                  <a:pt x="-57572" y="196780"/>
                  <a:pt x="39302" y="103398"/>
                  <a:pt x="0" y="0"/>
                </a:cubicBezTo>
                <a:close/>
              </a:path>
            </a:pathLst>
          </a:custGeom>
          <a:solidFill>
            <a:schemeClr val="accent3">
              <a:lumMod val="40000"/>
              <a:lumOff val="60000"/>
              <a:alpha val="87000"/>
            </a:schemeClr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1109382681">
                  <ask:type>
                    <ask:lineSketchScribble/>
                  </ask:type>
                </ask:lineSketchStyleProps>
              </a:ext>
            </a:extLst>
          </a:ln>
        </p:spPr>
        <p:txBody>
          <a:bodyPr/>
          <a:lstStyle/>
          <a:p>
            <a:r>
              <a:rPr lang="sk-SK" dirty="0">
                <a:solidFill>
                  <a:srgbClr val="008000"/>
                </a:solidFill>
                <a:latin typeface="Footlight MT Light" panose="0204060206030A020304" pitchFamily="18" charset="0"/>
              </a:rPr>
              <a:t>Lúky, pasienky a polia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F831FA9D-16A1-4458-927F-2D8D3276567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5" name="Grafický objekt 4" descr="Kvet bez stonky">
            <a:extLst>
              <a:ext uri="{FF2B5EF4-FFF2-40B4-BE49-F238E27FC236}">
                <a16:creationId xmlns:a16="http://schemas.microsoft.com/office/drawing/2014/main" id="{64EC0F2B-FBAB-4118-85C5-BC953E2AE38E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9468522" y="177220"/>
            <a:ext cx="1199477" cy="1199477"/>
          </a:xfrm>
          <a:prstGeom prst="rect">
            <a:avLst/>
          </a:prstGeom>
        </p:spPr>
      </p:pic>
      <p:sp>
        <p:nvSpPr>
          <p:cNvPr id="6" name="Obdĺžnik: zaoblené rohy 5">
            <a:extLst>
              <a:ext uri="{FF2B5EF4-FFF2-40B4-BE49-F238E27FC236}">
                <a16:creationId xmlns:a16="http://schemas.microsoft.com/office/drawing/2014/main" id="{343045B2-8A1B-4DBB-9BAA-251084878E02}"/>
              </a:ext>
            </a:extLst>
          </p:cNvPr>
          <p:cNvSpPr/>
          <p:nvPr/>
        </p:nvSpPr>
        <p:spPr>
          <a:xfrm>
            <a:off x="7753479" y="5896763"/>
            <a:ext cx="4145973" cy="852055"/>
          </a:xfrm>
          <a:custGeom>
            <a:avLst/>
            <a:gdLst>
              <a:gd name="connsiteX0" fmla="*/ 0 w 4145973"/>
              <a:gd name="connsiteY0" fmla="*/ 142012 h 852055"/>
              <a:gd name="connsiteX1" fmla="*/ 142012 w 4145973"/>
              <a:gd name="connsiteY1" fmla="*/ 0 h 852055"/>
              <a:gd name="connsiteX2" fmla="*/ 693719 w 4145973"/>
              <a:gd name="connsiteY2" fmla="*/ 0 h 852055"/>
              <a:gd name="connsiteX3" fmla="*/ 1322665 w 4145973"/>
              <a:gd name="connsiteY3" fmla="*/ 0 h 852055"/>
              <a:gd name="connsiteX4" fmla="*/ 1797133 w 4145973"/>
              <a:gd name="connsiteY4" fmla="*/ 0 h 852055"/>
              <a:gd name="connsiteX5" fmla="*/ 2310221 w 4145973"/>
              <a:gd name="connsiteY5" fmla="*/ 0 h 852055"/>
              <a:gd name="connsiteX6" fmla="*/ 2861928 w 4145973"/>
              <a:gd name="connsiteY6" fmla="*/ 0 h 852055"/>
              <a:gd name="connsiteX7" fmla="*/ 3336396 w 4145973"/>
              <a:gd name="connsiteY7" fmla="*/ 0 h 852055"/>
              <a:gd name="connsiteX8" fmla="*/ 4003961 w 4145973"/>
              <a:gd name="connsiteY8" fmla="*/ 0 h 852055"/>
              <a:gd name="connsiteX9" fmla="*/ 4145973 w 4145973"/>
              <a:gd name="connsiteY9" fmla="*/ 142012 h 852055"/>
              <a:gd name="connsiteX10" fmla="*/ 4145973 w 4145973"/>
              <a:gd name="connsiteY10" fmla="*/ 710043 h 852055"/>
              <a:gd name="connsiteX11" fmla="*/ 4003961 w 4145973"/>
              <a:gd name="connsiteY11" fmla="*/ 852055 h 852055"/>
              <a:gd name="connsiteX12" fmla="*/ 3490873 w 4145973"/>
              <a:gd name="connsiteY12" fmla="*/ 852055 h 852055"/>
              <a:gd name="connsiteX13" fmla="*/ 3055025 w 4145973"/>
              <a:gd name="connsiteY13" fmla="*/ 852055 h 852055"/>
              <a:gd name="connsiteX14" fmla="*/ 2464698 w 4145973"/>
              <a:gd name="connsiteY14" fmla="*/ 852055 h 852055"/>
              <a:gd name="connsiteX15" fmla="*/ 2028850 w 4145973"/>
              <a:gd name="connsiteY15" fmla="*/ 852055 h 852055"/>
              <a:gd name="connsiteX16" fmla="*/ 1438523 w 4145973"/>
              <a:gd name="connsiteY16" fmla="*/ 852055 h 852055"/>
              <a:gd name="connsiteX17" fmla="*/ 925436 w 4145973"/>
              <a:gd name="connsiteY17" fmla="*/ 852055 h 852055"/>
              <a:gd name="connsiteX18" fmla="*/ 142012 w 4145973"/>
              <a:gd name="connsiteY18" fmla="*/ 852055 h 852055"/>
              <a:gd name="connsiteX19" fmla="*/ 0 w 4145973"/>
              <a:gd name="connsiteY19" fmla="*/ 710043 h 852055"/>
              <a:gd name="connsiteX20" fmla="*/ 0 w 4145973"/>
              <a:gd name="connsiteY20" fmla="*/ 142012 h 8520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145973" h="852055" fill="none" extrusionOk="0">
                <a:moveTo>
                  <a:pt x="0" y="142012"/>
                </a:moveTo>
                <a:cubicBezTo>
                  <a:pt x="-2010" y="63044"/>
                  <a:pt x="84044" y="11403"/>
                  <a:pt x="142012" y="0"/>
                </a:cubicBezTo>
                <a:cubicBezTo>
                  <a:pt x="320467" y="-19413"/>
                  <a:pt x="424261" y="9519"/>
                  <a:pt x="693719" y="0"/>
                </a:cubicBezTo>
                <a:cubicBezTo>
                  <a:pt x="963177" y="-9519"/>
                  <a:pt x="1189362" y="56841"/>
                  <a:pt x="1322665" y="0"/>
                </a:cubicBezTo>
                <a:cubicBezTo>
                  <a:pt x="1455968" y="-56841"/>
                  <a:pt x="1585684" y="52178"/>
                  <a:pt x="1797133" y="0"/>
                </a:cubicBezTo>
                <a:cubicBezTo>
                  <a:pt x="2008582" y="-52178"/>
                  <a:pt x="2195498" y="51239"/>
                  <a:pt x="2310221" y="0"/>
                </a:cubicBezTo>
                <a:cubicBezTo>
                  <a:pt x="2424944" y="-51239"/>
                  <a:pt x="2718574" y="12435"/>
                  <a:pt x="2861928" y="0"/>
                </a:cubicBezTo>
                <a:cubicBezTo>
                  <a:pt x="3005282" y="-12435"/>
                  <a:pt x="3120638" y="13897"/>
                  <a:pt x="3336396" y="0"/>
                </a:cubicBezTo>
                <a:cubicBezTo>
                  <a:pt x="3552154" y="-13897"/>
                  <a:pt x="3710539" y="74101"/>
                  <a:pt x="4003961" y="0"/>
                </a:cubicBezTo>
                <a:cubicBezTo>
                  <a:pt x="4092192" y="5225"/>
                  <a:pt x="4133787" y="56278"/>
                  <a:pt x="4145973" y="142012"/>
                </a:cubicBezTo>
                <a:cubicBezTo>
                  <a:pt x="4213039" y="348095"/>
                  <a:pt x="4134551" y="479652"/>
                  <a:pt x="4145973" y="710043"/>
                </a:cubicBezTo>
                <a:cubicBezTo>
                  <a:pt x="4164054" y="801847"/>
                  <a:pt x="4069251" y="854469"/>
                  <a:pt x="4003961" y="852055"/>
                </a:cubicBezTo>
                <a:cubicBezTo>
                  <a:pt x="3883454" y="892395"/>
                  <a:pt x="3599033" y="807498"/>
                  <a:pt x="3490873" y="852055"/>
                </a:cubicBezTo>
                <a:cubicBezTo>
                  <a:pt x="3382713" y="896612"/>
                  <a:pt x="3198752" y="851120"/>
                  <a:pt x="3055025" y="852055"/>
                </a:cubicBezTo>
                <a:cubicBezTo>
                  <a:pt x="2911298" y="852990"/>
                  <a:pt x="2687662" y="841867"/>
                  <a:pt x="2464698" y="852055"/>
                </a:cubicBezTo>
                <a:cubicBezTo>
                  <a:pt x="2241734" y="862243"/>
                  <a:pt x="2172954" y="833841"/>
                  <a:pt x="2028850" y="852055"/>
                </a:cubicBezTo>
                <a:cubicBezTo>
                  <a:pt x="1884746" y="870269"/>
                  <a:pt x="1714565" y="810006"/>
                  <a:pt x="1438523" y="852055"/>
                </a:cubicBezTo>
                <a:cubicBezTo>
                  <a:pt x="1162481" y="894104"/>
                  <a:pt x="1041354" y="810542"/>
                  <a:pt x="925436" y="852055"/>
                </a:cubicBezTo>
                <a:cubicBezTo>
                  <a:pt x="809518" y="893568"/>
                  <a:pt x="514908" y="761625"/>
                  <a:pt x="142012" y="852055"/>
                </a:cubicBezTo>
                <a:cubicBezTo>
                  <a:pt x="60807" y="861348"/>
                  <a:pt x="17013" y="775830"/>
                  <a:pt x="0" y="710043"/>
                </a:cubicBezTo>
                <a:cubicBezTo>
                  <a:pt x="-57436" y="437917"/>
                  <a:pt x="28336" y="377640"/>
                  <a:pt x="0" y="142012"/>
                </a:cubicBezTo>
                <a:close/>
              </a:path>
              <a:path w="4145973" h="852055" stroke="0" extrusionOk="0">
                <a:moveTo>
                  <a:pt x="0" y="142012"/>
                </a:moveTo>
                <a:cubicBezTo>
                  <a:pt x="-9682" y="72931"/>
                  <a:pt x="40221" y="-1446"/>
                  <a:pt x="142012" y="0"/>
                </a:cubicBezTo>
                <a:cubicBezTo>
                  <a:pt x="344314" y="-50582"/>
                  <a:pt x="384716" y="49482"/>
                  <a:pt x="577861" y="0"/>
                </a:cubicBezTo>
                <a:cubicBezTo>
                  <a:pt x="771006" y="-49482"/>
                  <a:pt x="980270" y="23884"/>
                  <a:pt x="1206807" y="0"/>
                </a:cubicBezTo>
                <a:cubicBezTo>
                  <a:pt x="1433344" y="-23884"/>
                  <a:pt x="1566587" y="19612"/>
                  <a:pt x="1719894" y="0"/>
                </a:cubicBezTo>
                <a:cubicBezTo>
                  <a:pt x="1873201" y="-19612"/>
                  <a:pt x="2058347" y="35680"/>
                  <a:pt x="2310221" y="0"/>
                </a:cubicBezTo>
                <a:cubicBezTo>
                  <a:pt x="2562095" y="-35680"/>
                  <a:pt x="2532129" y="30210"/>
                  <a:pt x="2746069" y="0"/>
                </a:cubicBezTo>
                <a:cubicBezTo>
                  <a:pt x="2960009" y="-30210"/>
                  <a:pt x="3097040" y="49709"/>
                  <a:pt x="3375015" y="0"/>
                </a:cubicBezTo>
                <a:cubicBezTo>
                  <a:pt x="3652990" y="-49709"/>
                  <a:pt x="3789955" y="71833"/>
                  <a:pt x="4003961" y="0"/>
                </a:cubicBezTo>
                <a:cubicBezTo>
                  <a:pt x="4084034" y="1407"/>
                  <a:pt x="4144728" y="67054"/>
                  <a:pt x="4145973" y="142012"/>
                </a:cubicBezTo>
                <a:cubicBezTo>
                  <a:pt x="4156092" y="344453"/>
                  <a:pt x="4124656" y="507543"/>
                  <a:pt x="4145973" y="710043"/>
                </a:cubicBezTo>
                <a:cubicBezTo>
                  <a:pt x="4142985" y="782625"/>
                  <a:pt x="4078817" y="832846"/>
                  <a:pt x="4003961" y="852055"/>
                </a:cubicBezTo>
                <a:cubicBezTo>
                  <a:pt x="3827983" y="859158"/>
                  <a:pt x="3645206" y="830875"/>
                  <a:pt x="3375015" y="852055"/>
                </a:cubicBezTo>
                <a:cubicBezTo>
                  <a:pt x="3104824" y="873235"/>
                  <a:pt x="3049731" y="805242"/>
                  <a:pt x="2939166" y="852055"/>
                </a:cubicBezTo>
                <a:cubicBezTo>
                  <a:pt x="2828601" y="898868"/>
                  <a:pt x="2451664" y="790735"/>
                  <a:pt x="2310221" y="852055"/>
                </a:cubicBezTo>
                <a:cubicBezTo>
                  <a:pt x="2168779" y="913375"/>
                  <a:pt x="1988124" y="842327"/>
                  <a:pt x="1835752" y="852055"/>
                </a:cubicBezTo>
                <a:cubicBezTo>
                  <a:pt x="1683380" y="861783"/>
                  <a:pt x="1500395" y="836330"/>
                  <a:pt x="1284045" y="852055"/>
                </a:cubicBezTo>
                <a:cubicBezTo>
                  <a:pt x="1067695" y="867780"/>
                  <a:pt x="885192" y="796460"/>
                  <a:pt x="770958" y="852055"/>
                </a:cubicBezTo>
                <a:cubicBezTo>
                  <a:pt x="656724" y="907650"/>
                  <a:pt x="319230" y="839029"/>
                  <a:pt x="142012" y="852055"/>
                </a:cubicBezTo>
                <a:cubicBezTo>
                  <a:pt x="57514" y="840755"/>
                  <a:pt x="1058" y="790636"/>
                  <a:pt x="0" y="710043"/>
                </a:cubicBezTo>
                <a:cubicBezTo>
                  <a:pt x="-39365" y="561243"/>
                  <a:pt x="23814" y="360574"/>
                  <a:pt x="0" y="142012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xmlns="" sd="194293450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k-SK" dirty="0" smtClean="0">
                <a:solidFill>
                  <a:srgbClr val="008000"/>
                </a:solidFill>
              </a:rPr>
              <a:t> </a:t>
            </a:r>
            <a:r>
              <a:rPr lang="sk-SK" b="1" dirty="0" smtClean="0">
                <a:solidFill>
                  <a:srgbClr val="008000"/>
                </a:solidFill>
              </a:rPr>
              <a:t>BIOLÓGIA, 5. ročník</a:t>
            </a:r>
            <a:endParaRPr lang="sk-SK" b="1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2476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75E96255-90BE-4C3F-8A5D-6E2164DE96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1506FFF9-25AF-4EB6-97BA-AD912DE1F6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585" y="1027906"/>
            <a:ext cx="6682436" cy="4377480"/>
          </a:xfrm>
          <a:prstGeom prst="rect">
            <a:avLst/>
          </a:prstGeom>
        </p:spPr>
      </p:pic>
      <p:sp>
        <p:nvSpPr>
          <p:cNvPr id="5" name="Obdĺžnik: zaoblené rohy 4">
            <a:extLst>
              <a:ext uri="{FF2B5EF4-FFF2-40B4-BE49-F238E27FC236}">
                <a16:creationId xmlns:a16="http://schemas.microsoft.com/office/drawing/2014/main" id="{2A7F5AEF-D7EA-4D69-A03D-5F6DB977D4A1}"/>
              </a:ext>
            </a:extLst>
          </p:cNvPr>
          <p:cNvSpPr/>
          <p:nvPr/>
        </p:nvSpPr>
        <p:spPr>
          <a:xfrm>
            <a:off x="6967321" y="2192482"/>
            <a:ext cx="4939794" cy="1899804"/>
          </a:xfrm>
          <a:custGeom>
            <a:avLst/>
            <a:gdLst>
              <a:gd name="connsiteX0" fmla="*/ 0 w 4939794"/>
              <a:gd name="connsiteY0" fmla="*/ 316640 h 1899804"/>
              <a:gd name="connsiteX1" fmla="*/ 316640 w 4939794"/>
              <a:gd name="connsiteY1" fmla="*/ 0 h 1899804"/>
              <a:gd name="connsiteX2" fmla="*/ 725759 w 4939794"/>
              <a:gd name="connsiteY2" fmla="*/ 0 h 1899804"/>
              <a:gd name="connsiteX3" fmla="*/ 1134878 w 4939794"/>
              <a:gd name="connsiteY3" fmla="*/ 0 h 1899804"/>
              <a:gd name="connsiteX4" fmla="*/ 1543996 w 4939794"/>
              <a:gd name="connsiteY4" fmla="*/ 0 h 1899804"/>
              <a:gd name="connsiteX5" fmla="*/ 2125376 w 4939794"/>
              <a:gd name="connsiteY5" fmla="*/ 0 h 1899804"/>
              <a:gd name="connsiteX6" fmla="*/ 2534495 w 4939794"/>
              <a:gd name="connsiteY6" fmla="*/ 0 h 1899804"/>
              <a:gd name="connsiteX7" fmla="*/ 2986679 w 4939794"/>
              <a:gd name="connsiteY7" fmla="*/ 0 h 1899804"/>
              <a:gd name="connsiteX8" fmla="*/ 3481928 w 4939794"/>
              <a:gd name="connsiteY8" fmla="*/ 0 h 1899804"/>
              <a:gd name="connsiteX9" fmla="*/ 3934112 w 4939794"/>
              <a:gd name="connsiteY9" fmla="*/ 0 h 1899804"/>
              <a:gd name="connsiteX10" fmla="*/ 4623154 w 4939794"/>
              <a:gd name="connsiteY10" fmla="*/ 0 h 1899804"/>
              <a:gd name="connsiteX11" fmla="*/ 4939794 w 4939794"/>
              <a:gd name="connsiteY11" fmla="*/ 316640 h 1899804"/>
              <a:gd name="connsiteX12" fmla="*/ 4939794 w 4939794"/>
              <a:gd name="connsiteY12" fmla="*/ 751480 h 1899804"/>
              <a:gd name="connsiteX13" fmla="*/ 4939794 w 4939794"/>
              <a:gd name="connsiteY13" fmla="*/ 1160989 h 1899804"/>
              <a:gd name="connsiteX14" fmla="*/ 4939794 w 4939794"/>
              <a:gd name="connsiteY14" fmla="*/ 1583164 h 1899804"/>
              <a:gd name="connsiteX15" fmla="*/ 4623154 w 4939794"/>
              <a:gd name="connsiteY15" fmla="*/ 1899804 h 1899804"/>
              <a:gd name="connsiteX16" fmla="*/ 3998709 w 4939794"/>
              <a:gd name="connsiteY16" fmla="*/ 1899804 h 1899804"/>
              <a:gd name="connsiteX17" fmla="*/ 3503460 w 4939794"/>
              <a:gd name="connsiteY17" fmla="*/ 1899804 h 1899804"/>
              <a:gd name="connsiteX18" fmla="*/ 3094342 w 4939794"/>
              <a:gd name="connsiteY18" fmla="*/ 1899804 h 1899804"/>
              <a:gd name="connsiteX19" fmla="*/ 2512962 w 4939794"/>
              <a:gd name="connsiteY19" fmla="*/ 1899804 h 1899804"/>
              <a:gd name="connsiteX20" fmla="*/ 1888518 w 4939794"/>
              <a:gd name="connsiteY20" fmla="*/ 1899804 h 1899804"/>
              <a:gd name="connsiteX21" fmla="*/ 1436334 w 4939794"/>
              <a:gd name="connsiteY21" fmla="*/ 1899804 h 1899804"/>
              <a:gd name="connsiteX22" fmla="*/ 898019 w 4939794"/>
              <a:gd name="connsiteY22" fmla="*/ 1899804 h 1899804"/>
              <a:gd name="connsiteX23" fmla="*/ 316640 w 4939794"/>
              <a:gd name="connsiteY23" fmla="*/ 1899804 h 1899804"/>
              <a:gd name="connsiteX24" fmla="*/ 0 w 4939794"/>
              <a:gd name="connsiteY24" fmla="*/ 1583164 h 1899804"/>
              <a:gd name="connsiteX25" fmla="*/ 0 w 4939794"/>
              <a:gd name="connsiteY25" fmla="*/ 1173655 h 1899804"/>
              <a:gd name="connsiteX26" fmla="*/ 0 w 4939794"/>
              <a:gd name="connsiteY26" fmla="*/ 751480 h 1899804"/>
              <a:gd name="connsiteX27" fmla="*/ 0 w 4939794"/>
              <a:gd name="connsiteY27" fmla="*/ 316640 h 18998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4939794" h="1899804" fill="none" extrusionOk="0">
                <a:moveTo>
                  <a:pt x="0" y="316640"/>
                </a:moveTo>
                <a:cubicBezTo>
                  <a:pt x="-7215" y="137258"/>
                  <a:pt x="175157" y="-23792"/>
                  <a:pt x="316640" y="0"/>
                </a:cubicBezTo>
                <a:cubicBezTo>
                  <a:pt x="400458" y="-28735"/>
                  <a:pt x="593704" y="42740"/>
                  <a:pt x="725759" y="0"/>
                </a:cubicBezTo>
                <a:cubicBezTo>
                  <a:pt x="857814" y="-42740"/>
                  <a:pt x="946109" y="8223"/>
                  <a:pt x="1134878" y="0"/>
                </a:cubicBezTo>
                <a:cubicBezTo>
                  <a:pt x="1323647" y="-8223"/>
                  <a:pt x="1385154" y="8160"/>
                  <a:pt x="1543996" y="0"/>
                </a:cubicBezTo>
                <a:cubicBezTo>
                  <a:pt x="1702838" y="-8160"/>
                  <a:pt x="1907096" y="6668"/>
                  <a:pt x="2125376" y="0"/>
                </a:cubicBezTo>
                <a:cubicBezTo>
                  <a:pt x="2343656" y="-6668"/>
                  <a:pt x="2340196" y="46858"/>
                  <a:pt x="2534495" y="0"/>
                </a:cubicBezTo>
                <a:cubicBezTo>
                  <a:pt x="2728794" y="-46858"/>
                  <a:pt x="2774603" y="45310"/>
                  <a:pt x="2986679" y="0"/>
                </a:cubicBezTo>
                <a:cubicBezTo>
                  <a:pt x="3198755" y="-45310"/>
                  <a:pt x="3304943" y="7142"/>
                  <a:pt x="3481928" y="0"/>
                </a:cubicBezTo>
                <a:cubicBezTo>
                  <a:pt x="3658913" y="-7142"/>
                  <a:pt x="3734436" y="9790"/>
                  <a:pt x="3934112" y="0"/>
                </a:cubicBezTo>
                <a:cubicBezTo>
                  <a:pt x="4133788" y="-9790"/>
                  <a:pt x="4420336" y="24240"/>
                  <a:pt x="4623154" y="0"/>
                </a:cubicBezTo>
                <a:cubicBezTo>
                  <a:pt x="4826142" y="-27995"/>
                  <a:pt x="4943572" y="152244"/>
                  <a:pt x="4939794" y="316640"/>
                </a:cubicBezTo>
                <a:cubicBezTo>
                  <a:pt x="4965870" y="428583"/>
                  <a:pt x="4913648" y="571821"/>
                  <a:pt x="4939794" y="751480"/>
                </a:cubicBezTo>
                <a:cubicBezTo>
                  <a:pt x="4965940" y="931139"/>
                  <a:pt x="4894469" y="989825"/>
                  <a:pt x="4939794" y="1160989"/>
                </a:cubicBezTo>
                <a:cubicBezTo>
                  <a:pt x="4985119" y="1332153"/>
                  <a:pt x="4904295" y="1404579"/>
                  <a:pt x="4939794" y="1583164"/>
                </a:cubicBezTo>
                <a:cubicBezTo>
                  <a:pt x="4951973" y="1791624"/>
                  <a:pt x="4794709" y="1868277"/>
                  <a:pt x="4623154" y="1899804"/>
                </a:cubicBezTo>
                <a:cubicBezTo>
                  <a:pt x="4332140" y="1941664"/>
                  <a:pt x="4216587" y="1887137"/>
                  <a:pt x="3998709" y="1899804"/>
                </a:cubicBezTo>
                <a:cubicBezTo>
                  <a:pt x="3780832" y="1912471"/>
                  <a:pt x="3688608" y="1853386"/>
                  <a:pt x="3503460" y="1899804"/>
                </a:cubicBezTo>
                <a:cubicBezTo>
                  <a:pt x="3318312" y="1946222"/>
                  <a:pt x="3224789" y="1899759"/>
                  <a:pt x="3094342" y="1899804"/>
                </a:cubicBezTo>
                <a:cubicBezTo>
                  <a:pt x="2963895" y="1899849"/>
                  <a:pt x="2673486" y="1869155"/>
                  <a:pt x="2512962" y="1899804"/>
                </a:cubicBezTo>
                <a:cubicBezTo>
                  <a:pt x="2352438" y="1930453"/>
                  <a:pt x="2081961" y="1830240"/>
                  <a:pt x="1888518" y="1899804"/>
                </a:cubicBezTo>
                <a:cubicBezTo>
                  <a:pt x="1695075" y="1969368"/>
                  <a:pt x="1574894" y="1851488"/>
                  <a:pt x="1436334" y="1899804"/>
                </a:cubicBezTo>
                <a:cubicBezTo>
                  <a:pt x="1297774" y="1948120"/>
                  <a:pt x="1090784" y="1873882"/>
                  <a:pt x="898019" y="1899804"/>
                </a:cubicBezTo>
                <a:cubicBezTo>
                  <a:pt x="705254" y="1925726"/>
                  <a:pt x="472505" y="1847786"/>
                  <a:pt x="316640" y="1899804"/>
                </a:cubicBezTo>
                <a:cubicBezTo>
                  <a:pt x="134413" y="1893726"/>
                  <a:pt x="-37357" y="1776136"/>
                  <a:pt x="0" y="1583164"/>
                </a:cubicBezTo>
                <a:cubicBezTo>
                  <a:pt x="-17231" y="1468078"/>
                  <a:pt x="35854" y="1279051"/>
                  <a:pt x="0" y="1173655"/>
                </a:cubicBezTo>
                <a:cubicBezTo>
                  <a:pt x="-35854" y="1068259"/>
                  <a:pt x="17813" y="845729"/>
                  <a:pt x="0" y="751480"/>
                </a:cubicBezTo>
                <a:cubicBezTo>
                  <a:pt x="-17813" y="657231"/>
                  <a:pt x="50430" y="530512"/>
                  <a:pt x="0" y="316640"/>
                </a:cubicBezTo>
                <a:close/>
              </a:path>
              <a:path w="4939794" h="1899804" stroke="0" extrusionOk="0">
                <a:moveTo>
                  <a:pt x="0" y="316640"/>
                </a:moveTo>
                <a:cubicBezTo>
                  <a:pt x="8082" y="124301"/>
                  <a:pt x="130139" y="15941"/>
                  <a:pt x="316640" y="0"/>
                </a:cubicBezTo>
                <a:cubicBezTo>
                  <a:pt x="510337" y="-24287"/>
                  <a:pt x="645324" y="28148"/>
                  <a:pt x="811889" y="0"/>
                </a:cubicBezTo>
                <a:cubicBezTo>
                  <a:pt x="978454" y="-28148"/>
                  <a:pt x="1240422" y="4561"/>
                  <a:pt x="1350203" y="0"/>
                </a:cubicBezTo>
                <a:cubicBezTo>
                  <a:pt x="1459984" y="-4561"/>
                  <a:pt x="1626057" y="2458"/>
                  <a:pt x="1845452" y="0"/>
                </a:cubicBezTo>
                <a:cubicBezTo>
                  <a:pt x="2064847" y="-2458"/>
                  <a:pt x="2127517" y="17840"/>
                  <a:pt x="2297636" y="0"/>
                </a:cubicBezTo>
                <a:cubicBezTo>
                  <a:pt x="2467755" y="-17840"/>
                  <a:pt x="2527671" y="25469"/>
                  <a:pt x="2706755" y="0"/>
                </a:cubicBezTo>
                <a:cubicBezTo>
                  <a:pt x="2885839" y="-25469"/>
                  <a:pt x="2918542" y="14110"/>
                  <a:pt x="3115874" y="0"/>
                </a:cubicBezTo>
                <a:cubicBezTo>
                  <a:pt x="3313206" y="-14110"/>
                  <a:pt x="3367480" y="29011"/>
                  <a:pt x="3524993" y="0"/>
                </a:cubicBezTo>
                <a:cubicBezTo>
                  <a:pt x="3682506" y="-29011"/>
                  <a:pt x="3855823" y="31419"/>
                  <a:pt x="3977177" y="0"/>
                </a:cubicBezTo>
                <a:cubicBezTo>
                  <a:pt x="4098531" y="-31419"/>
                  <a:pt x="4412402" y="44023"/>
                  <a:pt x="4623154" y="0"/>
                </a:cubicBezTo>
                <a:cubicBezTo>
                  <a:pt x="4782578" y="-24884"/>
                  <a:pt x="4937753" y="156463"/>
                  <a:pt x="4939794" y="316640"/>
                </a:cubicBezTo>
                <a:cubicBezTo>
                  <a:pt x="4991881" y="453065"/>
                  <a:pt x="4901913" y="586315"/>
                  <a:pt x="4939794" y="764145"/>
                </a:cubicBezTo>
                <a:cubicBezTo>
                  <a:pt x="4977675" y="941975"/>
                  <a:pt x="4919853" y="1041746"/>
                  <a:pt x="4939794" y="1186320"/>
                </a:cubicBezTo>
                <a:cubicBezTo>
                  <a:pt x="4959735" y="1330894"/>
                  <a:pt x="4894625" y="1414818"/>
                  <a:pt x="4939794" y="1583164"/>
                </a:cubicBezTo>
                <a:cubicBezTo>
                  <a:pt x="4913630" y="1782042"/>
                  <a:pt x="4799853" y="1885867"/>
                  <a:pt x="4623154" y="1899804"/>
                </a:cubicBezTo>
                <a:cubicBezTo>
                  <a:pt x="4451042" y="1903221"/>
                  <a:pt x="4308081" y="1855439"/>
                  <a:pt x="4170970" y="1899804"/>
                </a:cubicBezTo>
                <a:cubicBezTo>
                  <a:pt x="4033859" y="1944169"/>
                  <a:pt x="3884979" y="1846375"/>
                  <a:pt x="3675721" y="1899804"/>
                </a:cubicBezTo>
                <a:cubicBezTo>
                  <a:pt x="3466463" y="1953233"/>
                  <a:pt x="3401360" y="1899742"/>
                  <a:pt x="3266602" y="1899804"/>
                </a:cubicBezTo>
                <a:cubicBezTo>
                  <a:pt x="3131844" y="1899866"/>
                  <a:pt x="2790715" y="1841230"/>
                  <a:pt x="2642158" y="1899804"/>
                </a:cubicBezTo>
                <a:cubicBezTo>
                  <a:pt x="2493601" y="1958378"/>
                  <a:pt x="2311336" y="1873344"/>
                  <a:pt x="2146908" y="1899804"/>
                </a:cubicBezTo>
                <a:cubicBezTo>
                  <a:pt x="1982480" y="1926264"/>
                  <a:pt x="1902938" y="1857109"/>
                  <a:pt x="1737790" y="1899804"/>
                </a:cubicBezTo>
                <a:cubicBezTo>
                  <a:pt x="1572642" y="1942499"/>
                  <a:pt x="1447226" y="1875169"/>
                  <a:pt x="1199475" y="1899804"/>
                </a:cubicBezTo>
                <a:cubicBezTo>
                  <a:pt x="951725" y="1924439"/>
                  <a:pt x="902259" y="1880954"/>
                  <a:pt x="790357" y="1899804"/>
                </a:cubicBezTo>
                <a:cubicBezTo>
                  <a:pt x="678455" y="1918654"/>
                  <a:pt x="508170" y="1854818"/>
                  <a:pt x="316640" y="1899804"/>
                </a:cubicBezTo>
                <a:cubicBezTo>
                  <a:pt x="175365" y="1878455"/>
                  <a:pt x="-4453" y="1784515"/>
                  <a:pt x="0" y="1583164"/>
                </a:cubicBezTo>
                <a:cubicBezTo>
                  <a:pt x="-1988" y="1396442"/>
                  <a:pt x="10965" y="1279678"/>
                  <a:pt x="0" y="1186320"/>
                </a:cubicBezTo>
                <a:cubicBezTo>
                  <a:pt x="-10965" y="1092962"/>
                  <a:pt x="17657" y="911733"/>
                  <a:pt x="0" y="789476"/>
                </a:cubicBezTo>
                <a:cubicBezTo>
                  <a:pt x="-17657" y="667219"/>
                  <a:pt x="34061" y="547588"/>
                  <a:pt x="0" y="31664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xmlns="" sd="1805307976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k-SK" sz="2000" dirty="0"/>
              <a:t>Polia oddeľujú </a:t>
            </a:r>
            <a:r>
              <a:rPr lang="sk-SK" sz="2000" b="1" dirty="0"/>
              <a:t>medze = </a:t>
            </a:r>
            <a:r>
              <a:rPr lang="sk-SK" sz="2000" dirty="0"/>
              <a:t>neobrábaná časť pôdy </a:t>
            </a:r>
            <a:r>
              <a:rPr lang="sk-SK" sz="2000" b="1" dirty="0"/>
              <a:t> </a:t>
            </a:r>
          </a:p>
        </p:txBody>
      </p:sp>
      <p:pic>
        <p:nvPicPr>
          <p:cNvPr id="6" name="Obrázok 5">
            <a:extLst>
              <a:ext uri="{FF2B5EF4-FFF2-40B4-BE49-F238E27FC236}">
                <a16:creationId xmlns:a16="http://schemas.microsoft.com/office/drawing/2014/main" id="{53B34571-CD65-47BC-A0E7-149D846627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585" y="1027906"/>
            <a:ext cx="6741084" cy="4489667"/>
          </a:xfrm>
          <a:prstGeom prst="rect">
            <a:avLst/>
          </a:prstGeom>
        </p:spPr>
      </p:pic>
      <p:sp>
        <p:nvSpPr>
          <p:cNvPr id="7" name="Obdĺžnik: zaoblené rohy 6">
            <a:extLst>
              <a:ext uri="{FF2B5EF4-FFF2-40B4-BE49-F238E27FC236}">
                <a16:creationId xmlns:a16="http://schemas.microsoft.com/office/drawing/2014/main" id="{87106977-92FE-48BE-9605-78BB16E83172}"/>
              </a:ext>
            </a:extLst>
          </p:cNvPr>
          <p:cNvSpPr/>
          <p:nvPr/>
        </p:nvSpPr>
        <p:spPr>
          <a:xfrm>
            <a:off x="6967321" y="2192482"/>
            <a:ext cx="5138088" cy="1899804"/>
          </a:xfrm>
          <a:custGeom>
            <a:avLst/>
            <a:gdLst>
              <a:gd name="connsiteX0" fmla="*/ 0 w 5138088"/>
              <a:gd name="connsiteY0" fmla="*/ 316640 h 1899804"/>
              <a:gd name="connsiteX1" fmla="*/ 316640 w 5138088"/>
              <a:gd name="connsiteY1" fmla="*/ 0 h 1899804"/>
              <a:gd name="connsiteX2" fmla="*/ 744597 w 5138088"/>
              <a:gd name="connsiteY2" fmla="*/ 0 h 1899804"/>
              <a:gd name="connsiteX3" fmla="*/ 1172554 w 5138088"/>
              <a:gd name="connsiteY3" fmla="*/ 0 h 1899804"/>
              <a:gd name="connsiteX4" fmla="*/ 1600510 w 5138088"/>
              <a:gd name="connsiteY4" fmla="*/ 0 h 1899804"/>
              <a:gd name="connsiteX5" fmla="*/ 2208659 w 5138088"/>
              <a:gd name="connsiteY5" fmla="*/ 0 h 1899804"/>
              <a:gd name="connsiteX6" fmla="*/ 2636616 w 5138088"/>
              <a:gd name="connsiteY6" fmla="*/ 0 h 1899804"/>
              <a:gd name="connsiteX7" fmla="*/ 3109621 w 5138088"/>
              <a:gd name="connsiteY7" fmla="*/ 0 h 1899804"/>
              <a:gd name="connsiteX8" fmla="*/ 3627674 w 5138088"/>
              <a:gd name="connsiteY8" fmla="*/ 0 h 1899804"/>
              <a:gd name="connsiteX9" fmla="*/ 4100679 w 5138088"/>
              <a:gd name="connsiteY9" fmla="*/ 0 h 1899804"/>
              <a:gd name="connsiteX10" fmla="*/ 4821448 w 5138088"/>
              <a:gd name="connsiteY10" fmla="*/ 0 h 1899804"/>
              <a:gd name="connsiteX11" fmla="*/ 5138088 w 5138088"/>
              <a:gd name="connsiteY11" fmla="*/ 316640 h 1899804"/>
              <a:gd name="connsiteX12" fmla="*/ 5138088 w 5138088"/>
              <a:gd name="connsiteY12" fmla="*/ 751480 h 1899804"/>
              <a:gd name="connsiteX13" fmla="*/ 5138088 w 5138088"/>
              <a:gd name="connsiteY13" fmla="*/ 1160989 h 1899804"/>
              <a:gd name="connsiteX14" fmla="*/ 5138088 w 5138088"/>
              <a:gd name="connsiteY14" fmla="*/ 1583164 h 1899804"/>
              <a:gd name="connsiteX15" fmla="*/ 4821448 w 5138088"/>
              <a:gd name="connsiteY15" fmla="*/ 1899804 h 1899804"/>
              <a:gd name="connsiteX16" fmla="*/ 4168251 w 5138088"/>
              <a:gd name="connsiteY16" fmla="*/ 1899804 h 1899804"/>
              <a:gd name="connsiteX17" fmla="*/ 3650198 w 5138088"/>
              <a:gd name="connsiteY17" fmla="*/ 1899804 h 1899804"/>
              <a:gd name="connsiteX18" fmla="*/ 3222241 w 5138088"/>
              <a:gd name="connsiteY18" fmla="*/ 1899804 h 1899804"/>
              <a:gd name="connsiteX19" fmla="*/ 2614092 w 5138088"/>
              <a:gd name="connsiteY19" fmla="*/ 1899804 h 1899804"/>
              <a:gd name="connsiteX20" fmla="*/ 1960895 w 5138088"/>
              <a:gd name="connsiteY20" fmla="*/ 1899804 h 1899804"/>
              <a:gd name="connsiteX21" fmla="*/ 1487890 w 5138088"/>
              <a:gd name="connsiteY21" fmla="*/ 1899804 h 1899804"/>
              <a:gd name="connsiteX22" fmla="*/ 924789 w 5138088"/>
              <a:gd name="connsiteY22" fmla="*/ 1899804 h 1899804"/>
              <a:gd name="connsiteX23" fmla="*/ 316640 w 5138088"/>
              <a:gd name="connsiteY23" fmla="*/ 1899804 h 1899804"/>
              <a:gd name="connsiteX24" fmla="*/ 0 w 5138088"/>
              <a:gd name="connsiteY24" fmla="*/ 1583164 h 1899804"/>
              <a:gd name="connsiteX25" fmla="*/ 0 w 5138088"/>
              <a:gd name="connsiteY25" fmla="*/ 1173655 h 1899804"/>
              <a:gd name="connsiteX26" fmla="*/ 0 w 5138088"/>
              <a:gd name="connsiteY26" fmla="*/ 751480 h 1899804"/>
              <a:gd name="connsiteX27" fmla="*/ 0 w 5138088"/>
              <a:gd name="connsiteY27" fmla="*/ 316640 h 18998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138088" h="1899804" fill="none" extrusionOk="0">
                <a:moveTo>
                  <a:pt x="0" y="316640"/>
                </a:moveTo>
                <a:cubicBezTo>
                  <a:pt x="-7215" y="137258"/>
                  <a:pt x="175157" y="-23792"/>
                  <a:pt x="316640" y="0"/>
                </a:cubicBezTo>
                <a:cubicBezTo>
                  <a:pt x="480873" y="-18982"/>
                  <a:pt x="576978" y="29235"/>
                  <a:pt x="744597" y="0"/>
                </a:cubicBezTo>
                <a:cubicBezTo>
                  <a:pt x="912216" y="-29235"/>
                  <a:pt x="971408" y="16036"/>
                  <a:pt x="1172554" y="0"/>
                </a:cubicBezTo>
                <a:cubicBezTo>
                  <a:pt x="1373700" y="-16036"/>
                  <a:pt x="1417753" y="931"/>
                  <a:pt x="1600510" y="0"/>
                </a:cubicBezTo>
                <a:cubicBezTo>
                  <a:pt x="1783267" y="-931"/>
                  <a:pt x="2044493" y="40146"/>
                  <a:pt x="2208659" y="0"/>
                </a:cubicBezTo>
                <a:cubicBezTo>
                  <a:pt x="2372825" y="-40146"/>
                  <a:pt x="2531408" y="43741"/>
                  <a:pt x="2636616" y="0"/>
                </a:cubicBezTo>
                <a:cubicBezTo>
                  <a:pt x="2741824" y="-43741"/>
                  <a:pt x="2888470" y="34088"/>
                  <a:pt x="3109621" y="0"/>
                </a:cubicBezTo>
                <a:cubicBezTo>
                  <a:pt x="3330773" y="-34088"/>
                  <a:pt x="3385095" y="15956"/>
                  <a:pt x="3627674" y="0"/>
                </a:cubicBezTo>
                <a:cubicBezTo>
                  <a:pt x="3870253" y="-15956"/>
                  <a:pt x="3944741" y="44333"/>
                  <a:pt x="4100679" y="0"/>
                </a:cubicBezTo>
                <a:cubicBezTo>
                  <a:pt x="4256618" y="-44333"/>
                  <a:pt x="4506115" y="3626"/>
                  <a:pt x="4821448" y="0"/>
                </a:cubicBezTo>
                <a:cubicBezTo>
                  <a:pt x="5024436" y="-27995"/>
                  <a:pt x="5141866" y="152244"/>
                  <a:pt x="5138088" y="316640"/>
                </a:cubicBezTo>
                <a:cubicBezTo>
                  <a:pt x="5164164" y="428583"/>
                  <a:pt x="5111942" y="571821"/>
                  <a:pt x="5138088" y="751480"/>
                </a:cubicBezTo>
                <a:cubicBezTo>
                  <a:pt x="5164234" y="931139"/>
                  <a:pt x="5092763" y="989825"/>
                  <a:pt x="5138088" y="1160989"/>
                </a:cubicBezTo>
                <a:cubicBezTo>
                  <a:pt x="5183413" y="1332153"/>
                  <a:pt x="5102589" y="1404579"/>
                  <a:pt x="5138088" y="1583164"/>
                </a:cubicBezTo>
                <a:cubicBezTo>
                  <a:pt x="5150267" y="1791624"/>
                  <a:pt x="4993003" y="1868277"/>
                  <a:pt x="4821448" y="1899804"/>
                </a:cubicBezTo>
                <a:cubicBezTo>
                  <a:pt x="4496344" y="1960573"/>
                  <a:pt x="4475247" y="1898870"/>
                  <a:pt x="4168251" y="1899804"/>
                </a:cubicBezTo>
                <a:cubicBezTo>
                  <a:pt x="3861255" y="1900738"/>
                  <a:pt x="3878521" y="1860430"/>
                  <a:pt x="3650198" y="1899804"/>
                </a:cubicBezTo>
                <a:cubicBezTo>
                  <a:pt x="3421875" y="1939178"/>
                  <a:pt x="3378915" y="1889743"/>
                  <a:pt x="3222241" y="1899804"/>
                </a:cubicBezTo>
                <a:cubicBezTo>
                  <a:pt x="3065567" y="1909865"/>
                  <a:pt x="2797180" y="1830817"/>
                  <a:pt x="2614092" y="1899804"/>
                </a:cubicBezTo>
                <a:cubicBezTo>
                  <a:pt x="2431004" y="1968791"/>
                  <a:pt x="2255095" y="1851193"/>
                  <a:pt x="1960895" y="1899804"/>
                </a:cubicBezTo>
                <a:cubicBezTo>
                  <a:pt x="1666695" y="1948415"/>
                  <a:pt x="1722371" y="1854912"/>
                  <a:pt x="1487890" y="1899804"/>
                </a:cubicBezTo>
                <a:cubicBezTo>
                  <a:pt x="1253410" y="1944696"/>
                  <a:pt x="1112728" y="1838471"/>
                  <a:pt x="924789" y="1899804"/>
                </a:cubicBezTo>
                <a:cubicBezTo>
                  <a:pt x="736850" y="1961137"/>
                  <a:pt x="607430" y="1899112"/>
                  <a:pt x="316640" y="1899804"/>
                </a:cubicBezTo>
                <a:cubicBezTo>
                  <a:pt x="134413" y="1893726"/>
                  <a:pt x="-37357" y="1776136"/>
                  <a:pt x="0" y="1583164"/>
                </a:cubicBezTo>
                <a:cubicBezTo>
                  <a:pt x="-17231" y="1468078"/>
                  <a:pt x="35854" y="1279051"/>
                  <a:pt x="0" y="1173655"/>
                </a:cubicBezTo>
                <a:cubicBezTo>
                  <a:pt x="-35854" y="1068259"/>
                  <a:pt x="17813" y="845729"/>
                  <a:pt x="0" y="751480"/>
                </a:cubicBezTo>
                <a:cubicBezTo>
                  <a:pt x="-17813" y="657231"/>
                  <a:pt x="50430" y="530512"/>
                  <a:pt x="0" y="316640"/>
                </a:cubicBezTo>
                <a:close/>
              </a:path>
              <a:path w="5138088" h="1899804" stroke="0" extrusionOk="0">
                <a:moveTo>
                  <a:pt x="0" y="316640"/>
                </a:moveTo>
                <a:cubicBezTo>
                  <a:pt x="8082" y="124301"/>
                  <a:pt x="130139" y="15941"/>
                  <a:pt x="316640" y="0"/>
                </a:cubicBezTo>
                <a:cubicBezTo>
                  <a:pt x="438710" y="-24624"/>
                  <a:pt x="620774" y="11871"/>
                  <a:pt x="834693" y="0"/>
                </a:cubicBezTo>
                <a:cubicBezTo>
                  <a:pt x="1048612" y="-11871"/>
                  <a:pt x="1262885" y="30344"/>
                  <a:pt x="1397794" y="0"/>
                </a:cubicBezTo>
                <a:cubicBezTo>
                  <a:pt x="1532703" y="-30344"/>
                  <a:pt x="1676163" y="57357"/>
                  <a:pt x="1915847" y="0"/>
                </a:cubicBezTo>
                <a:cubicBezTo>
                  <a:pt x="2155531" y="-57357"/>
                  <a:pt x="2185462" y="35302"/>
                  <a:pt x="2388852" y="0"/>
                </a:cubicBezTo>
                <a:cubicBezTo>
                  <a:pt x="2592243" y="-35302"/>
                  <a:pt x="2604233" y="8706"/>
                  <a:pt x="2816808" y="0"/>
                </a:cubicBezTo>
                <a:cubicBezTo>
                  <a:pt x="3029383" y="-8706"/>
                  <a:pt x="3031254" y="12656"/>
                  <a:pt x="3244765" y="0"/>
                </a:cubicBezTo>
                <a:cubicBezTo>
                  <a:pt x="3458276" y="-12656"/>
                  <a:pt x="3512869" y="36454"/>
                  <a:pt x="3672722" y="0"/>
                </a:cubicBezTo>
                <a:cubicBezTo>
                  <a:pt x="3832575" y="-36454"/>
                  <a:pt x="3936486" y="35248"/>
                  <a:pt x="4145727" y="0"/>
                </a:cubicBezTo>
                <a:cubicBezTo>
                  <a:pt x="4354969" y="-35248"/>
                  <a:pt x="4528619" y="55120"/>
                  <a:pt x="4821448" y="0"/>
                </a:cubicBezTo>
                <a:cubicBezTo>
                  <a:pt x="4980872" y="-24884"/>
                  <a:pt x="5136047" y="156463"/>
                  <a:pt x="5138088" y="316640"/>
                </a:cubicBezTo>
                <a:cubicBezTo>
                  <a:pt x="5190175" y="453065"/>
                  <a:pt x="5100207" y="586315"/>
                  <a:pt x="5138088" y="764145"/>
                </a:cubicBezTo>
                <a:cubicBezTo>
                  <a:pt x="5175969" y="941975"/>
                  <a:pt x="5118147" y="1041746"/>
                  <a:pt x="5138088" y="1186320"/>
                </a:cubicBezTo>
                <a:cubicBezTo>
                  <a:pt x="5158029" y="1330894"/>
                  <a:pt x="5092919" y="1414818"/>
                  <a:pt x="5138088" y="1583164"/>
                </a:cubicBezTo>
                <a:cubicBezTo>
                  <a:pt x="5111924" y="1782042"/>
                  <a:pt x="4998147" y="1885867"/>
                  <a:pt x="4821448" y="1899804"/>
                </a:cubicBezTo>
                <a:cubicBezTo>
                  <a:pt x="4590079" y="1902624"/>
                  <a:pt x="4549727" y="1886452"/>
                  <a:pt x="4348443" y="1899804"/>
                </a:cubicBezTo>
                <a:cubicBezTo>
                  <a:pt x="4147159" y="1913156"/>
                  <a:pt x="3935684" y="1891611"/>
                  <a:pt x="3830390" y="1899804"/>
                </a:cubicBezTo>
                <a:cubicBezTo>
                  <a:pt x="3725096" y="1907997"/>
                  <a:pt x="3542134" y="1892780"/>
                  <a:pt x="3402433" y="1899804"/>
                </a:cubicBezTo>
                <a:cubicBezTo>
                  <a:pt x="3262732" y="1906828"/>
                  <a:pt x="3071221" y="1879266"/>
                  <a:pt x="2749236" y="1899804"/>
                </a:cubicBezTo>
                <a:cubicBezTo>
                  <a:pt x="2427251" y="1920342"/>
                  <a:pt x="2349710" y="1894436"/>
                  <a:pt x="2231183" y="1899804"/>
                </a:cubicBezTo>
                <a:cubicBezTo>
                  <a:pt x="2112656" y="1905172"/>
                  <a:pt x="1969091" y="1860370"/>
                  <a:pt x="1803227" y="1899804"/>
                </a:cubicBezTo>
                <a:cubicBezTo>
                  <a:pt x="1637363" y="1939238"/>
                  <a:pt x="1437103" y="1868409"/>
                  <a:pt x="1240126" y="1899804"/>
                </a:cubicBezTo>
                <a:cubicBezTo>
                  <a:pt x="1043149" y="1931199"/>
                  <a:pt x="967576" y="1851954"/>
                  <a:pt x="812169" y="1899804"/>
                </a:cubicBezTo>
                <a:cubicBezTo>
                  <a:pt x="656762" y="1947654"/>
                  <a:pt x="537594" y="1871659"/>
                  <a:pt x="316640" y="1899804"/>
                </a:cubicBezTo>
                <a:cubicBezTo>
                  <a:pt x="175365" y="1878455"/>
                  <a:pt x="-4453" y="1784515"/>
                  <a:pt x="0" y="1583164"/>
                </a:cubicBezTo>
                <a:cubicBezTo>
                  <a:pt x="-1988" y="1396442"/>
                  <a:pt x="10965" y="1279678"/>
                  <a:pt x="0" y="1186320"/>
                </a:cubicBezTo>
                <a:cubicBezTo>
                  <a:pt x="-10965" y="1092962"/>
                  <a:pt x="17657" y="911733"/>
                  <a:pt x="0" y="789476"/>
                </a:cubicBezTo>
                <a:cubicBezTo>
                  <a:pt x="-17657" y="667219"/>
                  <a:pt x="34061" y="547588"/>
                  <a:pt x="0" y="31664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xmlns="" sd="1805307976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k-SK" sz="2000" b="1" dirty="0">
                <a:solidFill>
                  <a:srgbClr val="C00000"/>
                </a:solidFill>
              </a:rPr>
              <a:t>Remízky – </a:t>
            </a:r>
            <a:r>
              <a:rPr lang="sk-SK" sz="2000" dirty="0">
                <a:solidFill>
                  <a:srgbClr val="C00000"/>
                </a:solidFill>
              </a:rPr>
              <a:t>stromy a kry medzi poľami a pasienkami. </a:t>
            </a:r>
          </a:p>
          <a:p>
            <a:pPr algn="ctr"/>
            <a:r>
              <a:rPr lang="sk-SK" sz="2000" dirty="0">
                <a:solidFill>
                  <a:srgbClr val="C00000"/>
                </a:solidFill>
              </a:rPr>
              <a:t>Slúžia ako domov a ochrana pre vtáky, spevňujú pôdu, zadržiavajú vodu  </a:t>
            </a:r>
            <a:endParaRPr lang="sk-SK" sz="2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2913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A8AA5BC-4F7A-4226-8F99-6D824B226A9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12192000" cy="686132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E5445C6-DD42-4979-86FF-03730E8C6DB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734" y="321733"/>
            <a:ext cx="11573488" cy="6214534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127000" cap="sq" cmpd="thinThick">
            <a:solidFill>
              <a:schemeClr val="bg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5FB300A5-74FB-46ED-BF73-8FBD69B17A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122362"/>
            <a:ext cx="9144000" cy="284003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8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Ďakujem</a:t>
            </a:r>
            <a:r>
              <a:rPr lang="en-US" sz="5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58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za</a:t>
            </a:r>
            <a:r>
              <a:rPr lang="en-US" sz="5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58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pozornosť</a:t>
            </a:r>
            <a:r>
              <a:rPr lang="en-US" sz="5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5000665-DFC7-417E-8FD7-516A0F15C97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24400" y="4109417"/>
            <a:ext cx="2743200" cy="0"/>
          </a:xfrm>
          <a:prstGeom prst="line">
            <a:avLst/>
          </a:prstGeom>
          <a:ln w="12700">
            <a:solidFill>
              <a:schemeClr val="tx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9402065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0021326-7507-40CC-90F7-16C83BB381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23561"/>
            <a:ext cx="10515600" cy="1325563"/>
          </a:xfrm>
        </p:spPr>
        <p:txBody>
          <a:bodyPr/>
          <a:lstStyle/>
          <a:p>
            <a:r>
              <a:rPr lang="sk-SK" u="sng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Zamysli sa a napíš odpoveď do zošita  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B1B60171-A452-4C85-AF41-D6881D0F5E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2124" y="2466253"/>
            <a:ext cx="10515600" cy="1925493"/>
          </a:xfrm>
          <a:custGeom>
            <a:avLst/>
            <a:gdLst>
              <a:gd name="connsiteX0" fmla="*/ 0 w 10515600"/>
              <a:gd name="connsiteY0" fmla="*/ 0 h 1925493"/>
              <a:gd name="connsiteX1" fmla="*/ 689356 w 10515600"/>
              <a:gd name="connsiteY1" fmla="*/ 0 h 1925493"/>
              <a:gd name="connsiteX2" fmla="*/ 1168400 w 10515600"/>
              <a:gd name="connsiteY2" fmla="*/ 0 h 1925493"/>
              <a:gd name="connsiteX3" fmla="*/ 1647444 w 10515600"/>
              <a:gd name="connsiteY3" fmla="*/ 0 h 1925493"/>
              <a:gd name="connsiteX4" fmla="*/ 2126488 w 10515600"/>
              <a:gd name="connsiteY4" fmla="*/ 0 h 1925493"/>
              <a:gd name="connsiteX5" fmla="*/ 2921000 w 10515600"/>
              <a:gd name="connsiteY5" fmla="*/ 0 h 1925493"/>
              <a:gd name="connsiteX6" fmla="*/ 3505200 w 10515600"/>
              <a:gd name="connsiteY6" fmla="*/ 0 h 1925493"/>
              <a:gd name="connsiteX7" fmla="*/ 3984244 w 10515600"/>
              <a:gd name="connsiteY7" fmla="*/ 0 h 1925493"/>
              <a:gd name="connsiteX8" fmla="*/ 4778756 w 10515600"/>
              <a:gd name="connsiteY8" fmla="*/ 0 h 1925493"/>
              <a:gd name="connsiteX9" fmla="*/ 5573268 w 10515600"/>
              <a:gd name="connsiteY9" fmla="*/ 0 h 1925493"/>
              <a:gd name="connsiteX10" fmla="*/ 5947156 w 10515600"/>
              <a:gd name="connsiteY10" fmla="*/ 0 h 1925493"/>
              <a:gd name="connsiteX11" fmla="*/ 6215888 w 10515600"/>
              <a:gd name="connsiteY11" fmla="*/ 0 h 1925493"/>
              <a:gd name="connsiteX12" fmla="*/ 6694932 w 10515600"/>
              <a:gd name="connsiteY12" fmla="*/ 0 h 1925493"/>
              <a:gd name="connsiteX13" fmla="*/ 7279132 w 10515600"/>
              <a:gd name="connsiteY13" fmla="*/ 0 h 1925493"/>
              <a:gd name="connsiteX14" fmla="*/ 7758176 w 10515600"/>
              <a:gd name="connsiteY14" fmla="*/ 0 h 1925493"/>
              <a:gd name="connsiteX15" fmla="*/ 8447532 w 10515600"/>
              <a:gd name="connsiteY15" fmla="*/ 0 h 1925493"/>
              <a:gd name="connsiteX16" fmla="*/ 8926576 w 10515600"/>
              <a:gd name="connsiteY16" fmla="*/ 0 h 1925493"/>
              <a:gd name="connsiteX17" fmla="*/ 9405620 w 10515600"/>
              <a:gd name="connsiteY17" fmla="*/ 0 h 1925493"/>
              <a:gd name="connsiteX18" fmla="*/ 10515600 w 10515600"/>
              <a:gd name="connsiteY18" fmla="*/ 0 h 1925493"/>
              <a:gd name="connsiteX19" fmla="*/ 10515600 w 10515600"/>
              <a:gd name="connsiteY19" fmla="*/ 519883 h 1925493"/>
              <a:gd name="connsiteX20" fmla="*/ 10515600 w 10515600"/>
              <a:gd name="connsiteY20" fmla="*/ 962747 h 1925493"/>
              <a:gd name="connsiteX21" fmla="*/ 10515600 w 10515600"/>
              <a:gd name="connsiteY21" fmla="*/ 1405610 h 1925493"/>
              <a:gd name="connsiteX22" fmla="*/ 10515600 w 10515600"/>
              <a:gd name="connsiteY22" fmla="*/ 1925493 h 1925493"/>
              <a:gd name="connsiteX23" fmla="*/ 9826244 w 10515600"/>
              <a:gd name="connsiteY23" fmla="*/ 1925493 h 1925493"/>
              <a:gd name="connsiteX24" fmla="*/ 9347200 w 10515600"/>
              <a:gd name="connsiteY24" fmla="*/ 1925493 h 1925493"/>
              <a:gd name="connsiteX25" fmla="*/ 9078468 w 10515600"/>
              <a:gd name="connsiteY25" fmla="*/ 1925493 h 1925493"/>
              <a:gd name="connsiteX26" fmla="*/ 8599424 w 10515600"/>
              <a:gd name="connsiteY26" fmla="*/ 1925493 h 1925493"/>
              <a:gd name="connsiteX27" fmla="*/ 8330692 w 10515600"/>
              <a:gd name="connsiteY27" fmla="*/ 1925493 h 1925493"/>
              <a:gd name="connsiteX28" fmla="*/ 7956804 w 10515600"/>
              <a:gd name="connsiteY28" fmla="*/ 1925493 h 1925493"/>
              <a:gd name="connsiteX29" fmla="*/ 7477760 w 10515600"/>
              <a:gd name="connsiteY29" fmla="*/ 1925493 h 1925493"/>
              <a:gd name="connsiteX30" fmla="*/ 6683248 w 10515600"/>
              <a:gd name="connsiteY30" fmla="*/ 1925493 h 1925493"/>
              <a:gd name="connsiteX31" fmla="*/ 6099048 w 10515600"/>
              <a:gd name="connsiteY31" fmla="*/ 1925493 h 1925493"/>
              <a:gd name="connsiteX32" fmla="*/ 5620004 w 10515600"/>
              <a:gd name="connsiteY32" fmla="*/ 1925493 h 1925493"/>
              <a:gd name="connsiteX33" fmla="*/ 5351272 w 10515600"/>
              <a:gd name="connsiteY33" fmla="*/ 1925493 h 1925493"/>
              <a:gd name="connsiteX34" fmla="*/ 4872228 w 10515600"/>
              <a:gd name="connsiteY34" fmla="*/ 1925493 h 1925493"/>
              <a:gd name="connsiteX35" fmla="*/ 4498340 w 10515600"/>
              <a:gd name="connsiteY35" fmla="*/ 1925493 h 1925493"/>
              <a:gd name="connsiteX36" fmla="*/ 3914140 w 10515600"/>
              <a:gd name="connsiteY36" fmla="*/ 1925493 h 1925493"/>
              <a:gd name="connsiteX37" fmla="*/ 3540252 w 10515600"/>
              <a:gd name="connsiteY37" fmla="*/ 1925493 h 1925493"/>
              <a:gd name="connsiteX38" fmla="*/ 3271520 w 10515600"/>
              <a:gd name="connsiteY38" fmla="*/ 1925493 h 1925493"/>
              <a:gd name="connsiteX39" fmla="*/ 2792476 w 10515600"/>
              <a:gd name="connsiteY39" fmla="*/ 1925493 h 1925493"/>
              <a:gd name="connsiteX40" fmla="*/ 1997964 w 10515600"/>
              <a:gd name="connsiteY40" fmla="*/ 1925493 h 1925493"/>
              <a:gd name="connsiteX41" fmla="*/ 1203452 w 10515600"/>
              <a:gd name="connsiteY41" fmla="*/ 1925493 h 1925493"/>
              <a:gd name="connsiteX42" fmla="*/ 829564 w 10515600"/>
              <a:gd name="connsiteY42" fmla="*/ 1925493 h 1925493"/>
              <a:gd name="connsiteX43" fmla="*/ 560832 w 10515600"/>
              <a:gd name="connsiteY43" fmla="*/ 1925493 h 1925493"/>
              <a:gd name="connsiteX44" fmla="*/ 0 w 10515600"/>
              <a:gd name="connsiteY44" fmla="*/ 1925493 h 1925493"/>
              <a:gd name="connsiteX45" fmla="*/ 0 w 10515600"/>
              <a:gd name="connsiteY45" fmla="*/ 1405610 h 1925493"/>
              <a:gd name="connsiteX46" fmla="*/ 0 w 10515600"/>
              <a:gd name="connsiteY46" fmla="*/ 904982 h 1925493"/>
              <a:gd name="connsiteX47" fmla="*/ 0 w 10515600"/>
              <a:gd name="connsiteY47" fmla="*/ 0 h 1925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10515600" h="1925493" fill="none" extrusionOk="0">
                <a:moveTo>
                  <a:pt x="0" y="0"/>
                </a:moveTo>
                <a:cubicBezTo>
                  <a:pt x="192996" y="-22540"/>
                  <a:pt x="395272" y="47380"/>
                  <a:pt x="689356" y="0"/>
                </a:cubicBezTo>
                <a:cubicBezTo>
                  <a:pt x="983440" y="-47380"/>
                  <a:pt x="1018997" y="6253"/>
                  <a:pt x="1168400" y="0"/>
                </a:cubicBezTo>
                <a:cubicBezTo>
                  <a:pt x="1317803" y="-6253"/>
                  <a:pt x="1440435" y="37560"/>
                  <a:pt x="1647444" y="0"/>
                </a:cubicBezTo>
                <a:cubicBezTo>
                  <a:pt x="1854453" y="-37560"/>
                  <a:pt x="1892237" y="32025"/>
                  <a:pt x="2126488" y="0"/>
                </a:cubicBezTo>
                <a:cubicBezTo>
                  <a:pt x="2360739" y="-32025"/>
                  <a:pt x="2593953" y="73293"/>
                  <a:pt x="2921000" y="0"/>
                </a:cubicBezTo>
                <a:cubicBezTo>
                  <a:pt x="3248047" y="-73293"/>
                  <a:pt x="3378524" y="66242"/>
                  <a:pt x="3505200" y="0"/>
                </a:cubicBezTo>
                <a:cubicBezTo>
                  <a:pt x="3631876" y="-66242"/>
                  <a:pt x="3787284" y="27531"/>
                  <a:pt x="3984244" y="0"/>
                </a:cubicBezTo>
                <a:cubicBezTo>
                  <a:pt x="4181204" y="-27531"/>
                  <a:pt x="4439330" y="24350"/>
                  <a:pt x="4778756" y="0"/>
                </a:cubicBezTo>
                <a:cubicBezTo>
                  <a:pt x="5118182" y="-24350"/>
                  <a:pt x="5384306" y="75012"/>
                  <a:pt x="5573268" y="0"/>
                </a:cubicBezTo>
                <a:cubicBezTo>
                  <a:pt x="5762230" y="-75012"/>
                  <a:pt x="5864699" y="27733"/>
                  <a:pt x="5947156" y="0"/>
                </a:cubicBezTo>
                <a:cubicBezTo>
                  <a:pt x="6029613" y="-27733"/>
                  <a:pt x="6108370" y="8943"/>
                  <a:pt x="6215888" y="0"/>
                </a:cubicBezTo>
                <a:cubicBezTo>
                  <a:pt x="6323406" y="-8943"/>
                  <a:pt x="6479371" y="40128"/>
                  <a:pt x="6694932" y="0"/>
                </a:cubicBezTo>
                <a:cubicBezTo>
                  <a:pt x="6910493" y="-40128"/>
                  <a:pt x="7028858" y="6523"/>
                  <a:pt x="7279132" y="0"/>
                </a:cubicBezTo>
                <a:cubicBezTo>
                  <a:pt x="7529406" y="-6523"/>
                  <a:pt x="7591204" y="43552"/>
                  <a:pt x="7758176" y="0"/>
                </a:cubicBezTo>
                <a:cubicBezTo>
                  <a:pt x="7925148" y="-43552"/>
                  <a:pt x="8201285" y="62463"/>
                  <a:pt x="8447532" y="0"/>
                </a:cubicBezTo>
                <a:cubicBezTo>
                  <a:pt x="8693779" y="-62463"/>
                  <a:pt x="8750820" y="34231"/>
                  <a:pt x="8926576" y="0"/>
                </a:cubicBezTo>
                <a:cubicBezTo>
                  <a:pt x="9102332" y="-34231"/>
                  <a:pt x="9229036" y="32085"/>
                  <a:pt x="9405620" y="0"/>
                </a:cubicBezTo>
                <a:cubicBezTo>
                  <a:pt x="9582204" y="-32085"/>
                  <a:pt x="9980182" y="13389"/>
                  <a:pt x="10515600" y="0"/>
                </a:cubicBezTo>
                <a:cubicBezTo>
                  <a:pt x="10533803" y="120064"/>
                  <a:pt x="10470299" y="304096"/>
                  <a:pt x="10515600" y="519883"/>
                </a:cubicBezTo>
                <a:cubicBezTo>
                  <a:pt x="10560901" y="735670"/>
                  <a:pt x="10463789" y="776923"/>
                  <a:pt x="10515600" y="962747"/>
                </a:cubicBezTo>
                <a:cubicBezTo>
                  <a:pt x="10567411" y="1148571"/>
                  <a:pt x="10474996" y="1224156"/>
                  <a:pt x="10515600" y="1405610"/>
                </a:cubicBezTo>
                <a:cubicBezTo>
                  <a:pt x="10556204" y="1587064"/>
                  <a:pt x="10511418" y="1791377"/>
                  <a:pt x="10515600" y="1925493"/>
                </a:cubicBezTo>
                <a:cubicBezTo>
                  <a:pt x="10196033" y="1965130"/>
                  <a:pt x="9964435" y="1871703"/>
                  <a:pt x="9826244" y="1925493"/>
                </a:cubicBezTo>
                <a:cubicBezTo>
                  <a:pt x="9688053" y="1979283"/>
                  <a:pt x="9467809" y="1910159"/>
                  <a:pt x="9347200" y="1925493"/>
                </a:cubicBezTo>
                <a:cubicBezTo>
                  <a:pt x="9226591" y="1940827"/>
                  <a:pt x="9144494" y="1897072"/>
                  <a:pt x="9078468" y="1925493"/>
                </a:cubicBezTo>
                <a:cubicBezTo>
                  <a:pt x="9012442" y="1953914"/>
                  <a:pt x="8804091" y="1907922"/>
                  <a:pt x="8599424" y="1925493"/>
                </a:cubicBezTo>
                <a:cubicBezTo>
                  <a:pt x="8394757" y="1943064"/>
                  <a:pt x="8417906" y="1904131"/>
                  <a:pt x="8330692" y="1925493"/>
                </a:cubicBezTo>
                <a:cubicBezTo>
                  <a:pt x="8243478" y="1946855"/>
                  <a:pt x="8096743" y="1882141"/>
                  <a:pt x="7956804" y="1925493"/>
                </a:cubicBezTo>
                <a:cubicBezTo>
                  <a:pt x="7816865" y="1968845"/>
                  <a:pt x="7655397" y="1902835"/>
                  <a:pt x="7477760" y="1925493"/>
                </a:cubicBezTo>
                <a:cubicBezTo>
                  <a:pt x="7300123" y="1948151"/>
                  <a:pt x="6916452" y="1882287"/>
                  <a:pt x="6683248" y="1925493"/>
                </a:cubicBezTo>
                <a:cubicBezTo>
                  <a:pt x="6450044" y="1968699"/>
                  <a:pt x="6322969" y="1880328"/>
                  <a:pt x="6099048" y="1925493"/>
                </a:cubicBezTo>
                <a:cubicBezTo>
                  <a:pt x="5875127" y="1970658"/>
                  <a:pt x="5741833" y="1924539"/>
                  <a:pt x="5620004" y="1925493"/>
                </a:cubicBezTo>
                <a:cubicBezTo>
                  <a:pt x="5498175" y="1926447"/>
                  <a:pt x="5439150" y="1907010"/>
                  <a:pt x="5351272" y="1925493"/>
                </a:cubicBezTo>
                <a:cubicBezTo>
                  <a:pt x="5263394" y="1943976"/>
                  <a:pt x="5025771" y="1895463"/>
                  <a:pt x="4872228" y="1925493"/>
                </a:cubicBezTo>
                <a:cubicBezTo>
                  <a:pt x="4718685" y="1955523"/>
                  <a:pt x="4666449" y="1920308"/>
                  <a:pt x="4498340" y="1925493"/>
                </a:cubicBezTo>
                <a:cubicBezTo>
                  <a:pt x="4330231" y="1930678"/>
                  <a:pt x="4193114" y="1902473"/>
                  <a:pt x="3914140" y="1925493"/>
                </a:cubicBezTo>
                <a:cubicBezTo>
                  <a:pt x="3635166" y="1948513"/>
                  <a:pt x="3664181" y="1912916"/>
                  <a:pt x="3540252" y="1925493"/>
                </a:cubicBezTo>
                <a:cubicBezTo>
                  <a:pt x="3416323" y="1938070"/>
                  <a:pt x="3364187" y="1906354"/>
                  <a:pt x="3271520" y="1925493"/>
                </a:cubicBezTo>
                <a:cubicBezTo>
                  <a:pt x="3178853" y="1944632"/>
                  <a:pt x="3019256" y="1885046"/>
                  <a:pt x="2792476" y="1925493"/>
                </a:cubicBezTo>
                <a:cubicBezTo>
                  <a:pt x="2565696" y="1965940"/>
                  <a:pt x="2310032" y="1842112"/>
                  <a:pt x="1997964" y="1925493"/>
                </a:cubicBezTo>
                <a:cubicBezTo>
                  <a:pt x="1685896" y="2008874"/>
                  <a:pt x="1537112" y="1860687"/>
                  <a:pt x="1203452" y="1925493"/>
                </a:cubicBezTo>
                <a:cubicBezTo>
                  <a:pt x="869792" y="1990299"/>
                  <a:pt x="982648" y="1921576"/>
                  <a:pt x="829564" y="1925493"/>
                </a:cubicBezTo>
                <a:cubicBezTo>
                  <a:pt x="676480" y="1929410"/>
                  <a:pt x="656401" y="1902760"/>
                  <a:pt x="560832" y="1925493"/>
                </a:cubicBezTo>
                <a:cubicBezTo>
                  <a:pt x="465263" y="1948226"/>
                  <a:pt x="161773" y="1871591"/>
                  <a:pt x="0" y="1925493"/>
                </a:cubicBezTo>
                <a:cubicBezTo>
                  <a:pt x="-49276" y="1699169"/>
                  <a:pt x="5007" y="1566866"/>
                  <a:pt x="0" y="1405610"/>
                </a:cubicBezTo>
                <a:cubicBezTo>
                  <a:pt x="-5007" y="1244354"/>
                  <a:pt x="6408" y="1112976"/>
                  <a:pt x="0" y="904982"/>
                </a:cubicBezTo>
                <a:cubicBezTo>
                  <a:pt x="-6408" y="696988"/>
                  <a:pt x="44162" y="279623"/>
                  <a:pt x="0" y="0"/>
                </a:cubicBezTo>
                <a:close/>
              </a:path>
              <a:path w="10515600" h="1925493" stroke="0" extrusionOk="0">
                <a:moveTo>
                  <a:pt x="0" y="0"/>
                </a:moveTo>
                <a:cubicBezTo>
                  <a:pt x="260377" y="-6832"/>
                  <a:pt x="396931" y="5001"/>
                  <a:pt x="689356" y="0"/>
                </a:cubicBezTo>
                <a:cubicBezTo>
                  <a:pt x="981781" y="-5001"/>
                  <a:pt x="917293" y="41160"/>
                  <a:pt x="1063244" y="0"/>
                </a:cubicBezTo>
                <a:cubicBezTo>
                  <a:pt x="1209195" y="-41160"/>
                  <a:pt x="1271405" y="29340"/>
                  <a:pt x="1331976" y="0"/>
                </a:cubicBezTo>
                <a:cubicBezTo>
                  <a:pt x="1392547" y="-29340"/>
                  <a:pt x="1637981" y="63895"/>
                  <a:pt x="1916176" y="0"/>
                </a:cubicBezTo>
                <a:cubicBezTo>
                  <a:pt x="2194371" y="-63895"/>
                  <a:pt x="2098895" y="26236"/>
                  <a:pt x="2184908" y="0"/>
                </a:cubicBezTo>
                <a:cubicBezTo>
                  <a:pt x="2270921" y="-26236"/>
                  <a:pt x="2365709" y="9566"/>
                  <a:pt x="2453640" y="0"/>
                </a:cubicBezTo>
                <a:cubicBezTo>
                  <a:pt x="2541571" y="-9566"/>
                  <a:pt x="2891848" y="42240"/>
                  <a:pt x="3037840" y="0"/>
                </a:cubicBezTo>
                <a:cubicBezTo>
                  <a:pt x="3183832" y="-42240"/>
                  <a:pt x="3333964" y="66011"/>
                  <a:pt x="3622040" y="0"/>
                </a:cubicBezTo>
                <a:cubicBezTo>
                  <a:pt x="3910116" y="-66011"/>
                  <a:pt x="4018447" y="4593"/>
                  <a:pt x="4206240" y="0"/>
                </a:cubicBezTo>
                <a:cubicBezTo>
                  <a:pt x="4394033" y="-4593"/>
                  <a:pt x="4689457" y="81381"/>
                  <a:pt x="4895596" y="0"/>
                </a:cubicBezTo>
                <a:cubicBezTo>
                  <a:pt x="5101735" y="-81381"/>
                  <a:pt x="5112405" y="39280"/>
                  <a:pt x="5269484" y="0"/>
                </a:cubicBezTo>
                <a:cubicBezTo>
                  <a:pt x="5426563" y="-39280"/>
                  <a:pt x="5739872" y="55236"/>
                  <a:pt x="5958840" y="0"/>
                </a:cubicBezTo>
                <a:cubicBezTo>
                  <a:pt x="6177808" y="-55236"/>
                  <a:pt x="6497999" y="8682"/>
                  <a:pt x="6753352" y="0"/>
                </a:cubicBezTo>
                <a:cubicBezTo>
                  <a:pt x="7008705" y="-8682"/>
                  <a:pt x="7160451" y="13188"/>
                  <a:pt x="7547864" y="0"/>
                </a:cubicBezTo>
                <a:cubicBezTo>
                  <a:pt x="7935277" y="-13188"/>
                  <a:pt x="7798480" y="36164"/>
                  <a:pt x="7921752" y="0"/>
                </a:cubicBezTo>
                <a:cubicBezTo>
                  <a:pt x="8045024" y="-36164"/>
                  <a:pt x="8214319" y="44515"/>
                  <a:pt x="8400796" y="0"/>
                </a:cubicBezTo>
                <a:cubicBezTo>
                  <a:pt x="8587273" y="-44515"/>
                  <a:pt x="8721698" y="64833"/>
                  <a:pt x="8984996" y="0"/>
                </a:cubicBezTo>
                <a:cubicBezTo>
                  <a:pt x="9248294" y="-64833"/>
                  <a:pt x="9179753" y="1526"/>
                  <a:pt x="9253728" y="0"/>
                </a:cubicBezTo>
                <a:cubicBezTo>
                  <a:pt x="9327703" y="-1526"/>
                  <a:pt x="9556464" y="20752"/>
                  <a:pt x="9837928" y="0"/>
                </a:cubicBezTo>
                <a:cubicBezTo>
                  <a:pt x="10119392" y="-20752"/>
                  <a:pt x="10277951" y="81064"/>
                  <a:pt x="10515600" y="0"/>
                </a:cubicBezTo>
                <a:cubicBezTo>
                  <a:pt x="10551664" y="165960"/>
                  <a:pt x="10480160" y="238784"/>
                  <a:pt x="10515600" y="423608"/>
                </a:cubicBezTo>
                <a:cubicBezTo>
                  <a:pt x="10551040" y="608432"/>
                  <a:pt x="10475685" y="674232"/>
                  <a:pt x="10515600" y="924237"/>
                </a:cubicBezTo>
                <a:cubicBezTo>
                  <a:pt x="10555515" y="1174242"/>
                  <a:pt x="10491499" y="1162659"/>
                  <a:pt x="10515600" y="1347845"/>
                </a:cubicBezTo>
                <a:cubicBezTo>
                  <a:pt x="10539701" y="1533031"/>
                  <a:pt x="10502984" y="1788282"/>
                  <a:pt x="10515600" y="1925493"/>
                </a:cubicBezTo>
                <a:cubicBezTo>
                  <a:pt x="10177011" y="1982569"/>
                  <a:pt x="10131610" y="1906028"/>
                  <a:pt x="9826244" y="1925493"/>
                </a:cubicBezTo>
                <a:cubicBezTo>
                  <a:pt x="9520878" y="1944958"/>
                  <a:pt x="9485825" y="1866903"/>
                  <a:pt x="9242044" y="1925493"/>
                </a:cubicBezTo>
                <a:cubicBezTo>
                  <a:pt x="8998263" y="1984083"/>
                  <a:pt x="9057713" y="1903238"/>
                  <a:pt x="8973312" y="1925493"/>
                </a:cubicBezTo>
                <a:cubicBezTo>
                  <a:pt x="8888911" y="1947748"/>
                  <a:pt x="8422694" y="1854516"/>
                  <a:pt x="8283956" y="1925493"/>
                </a:cubicBezTo>
                <a:cubicBezTo>
                  <a:pt x="8145218" y="1996470"/>
                  <a:pt x="7698611" y="1872102"/>
                  <a:pt x="7489444" y="1925493"/>
                </a:cubicBezTo>
                <a:cubicBezTo>
                  <a:pt x="7280277" y="1978884"/>
                  <a:pt x="7075973" y="1921840"/>
                  <a:pt x="6694932" y="1925493"/>
                </a:cubicBezTo>
                <a:cubicBezTo>
                  <a:pt x="6313891" y="1929146"/>
                  <a:pt x="6451716" y="1915360"/>
                  <a:pt x="6215888" y="1925493"/>
                </a:cubicBezTo>
                <a:cubicBezTo>
                  <a:pt x="5980060" y="1935626"/>
                  <a:pt x="5932856" y="1895732"/>
                  <a:pt x="5736844" y="1925493"/>
                </a:cubicBezTo>
                <a:cubicBezTo>
                  <a:pt x="5540832" y="1955254"/>
                  <a:pt x="5503403" y="1914013"/>
                  <a:pt x="5362956" y="1925493"/>
                </a:cubicBezTo>
                <a:cubicBezTo>
                  <a:pt x="5222509" y="1936973"/>
                  <a:pt x="5055264" y="1888497"/>
                  <a:pt x="4883912" y="1925493"/>
                </a:cubicBezTo>
                <a:cubicBezTo>
                  <a:pt x="4712560" y="1962489"/>
                  <a:pt x="4468960" y="1894258"/>
                  <a:pt x="4299712" y="1925493"/>
                </a:cubicBezTo>
                <a:cubicBezTo>
                  <a:pt x="4130464" y="1956728"/>
                  <a:pt x="3980445" y="1858193"/>
                  <a:pt x="3715512" y="1925493"/>
                </a:cubicBezTo>
                <a:cubicBezTo>
                  <a:pt x="3450579" y="1992793"/>
                  <a:pt x="3284183" y="1867451"/>
                  <a:pt x="3131312" y="1925493"/>
                </a:cubicBezTo>
                <a:cubicBezTo>
                  <a:pt x="2978441" y="1983535"/>
                  <a:pt x="2516739" y="1857158"/>
                  <a:pt x="2336800" y="1925493"/>
                </a:cubicBezTo>
                <a:cubicBezTo>
                  <a:pt x="2156861" y="1993828"/>
                  <a:pt x="1752786" y="1833396"/>
                  <a:pt x="1542288" y="1925493"/>
                </a:cubicBezTo>
                <a:cubicBezTo>
                  <a:pt x="1331790" y="2017590"/>
                  <a:pt x="1115914" y="1872083"/>
                  <a:pt x="958088" y="1925493"/>
                </a:cubicBezTo>
                <a:cubicBezTo>
                  <a:pt x="800262" y="1978903"/>
                  <a:pt x="798171" y="1896647"/>
                  <a:pt x="689356" y="1925493"/>
                </a:cubicBezTo>
                <a:cubicBezTo>
                  <a:pt x="580541" y="1954339"/>
                  <a:pt x="325593" y="1896723"/>
                  <a:pt x="0" y="1925493"/>
                </a:cubicBezTo>
                <a:cubicBezTo>
                  <a:pt x="-13091" y="1780543"/>
                  <a:pt x="47666" y="1664153"/>
                  <a:pt x="0" y="1424865"/>
                </a:cubicBezTo>
                <a:cubicBezTo>
                  <a:pt x="-47666" y="1185577"/>
                  <a:pt x="2085" y="1077918"/>
                  <a:pt x="0" y="924237"/>
                </a:cubicBezTo>
                <a:cubicBezTo>
                  <a:pt x="-2085" y="770556"/>
                  <a:pt x="5357" y="603308"/>
                  <a:pt x="0" y="481373"/>
                </a:cubicBezTo>
                <a:cubicBezTo>
                  <a:pt x="-5357" y="359438"/>
                  <a:pt x="57497" y="234157"/>
                  <a:pt x="0" y="0"/>
                </a:cubicBezTo>
                <a:close/>
              </a:path>
            </a:pathLst>
          </a:custGeom>
          <a:solidFill>
            <a:schemeClr val="bg2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1521860963">
                  <ask:type>
                    <ask:lineSketchScribble/>
                  </ask:type>
                </ask:lineSketchStyleProps>
              </a:ext>
            </a:extLst>
          </a:ln>
        </p:spPr>
        <p:txBody>
          <a:bodyPr>
            <a:normAutofit/>
          </a:bodyPr>
          <a:lstStyle/>
          <a:p>
            <a:pPr marL="0" indent="0">
              <a:buNone/>
            </a:pPr>
            <a:endParaRPr lang="sk-SK" sz="1000" dirty="0" smtClean="0">
              <a:solidFill>
                <a:srgbClr val="0033CC"/>
              </a:solidFill>
            </a:endParaRPr>
          </a:p>
          <a:p>
            <a:r>
              <a:rPr lang="sk-SK" dirty="0" smtClean="0">
                <a:solidFill>
                  <a:srgbClr val="0033CC"/>
                </a:solidFill>
              </a:rPr>
              <a:t>Ako </a:t>
            </a:r>
            <a:r>
              <a:rPr lang="sk-SK" dirty="0">
                <a:solidFill>
                  <a:srgbClr val="0033CC"/>
                </a:solidFill>
              </a:rPr>
              <a:t>vznikajú?</a:t>
            </a:r>
          </a:p>
          <a:p>
            <a:r>
              <a:rPr lang="sk-SK" dirty="0">
                <a:solidFill>
                  <a:srgbClr val="0033CC"/>
                </a:solidFill>
              </a:rPr>
              <a:t>Aký majú význam pre prírodu a pre človeka? </a:t>
            </a:r>
          </a:p>
          <a:p>
            <a:r>
              <a:rPr lang="sk-SK" dirty="0">
                <a:solidFill>
                  <a:srgbClr val="0033CC"/>
                </a:solidFill>
              </a:rPr>
              <a:t>Ako sa od seba odlišujú?  </a:t>
            </a:r>
          </a:p>
        </p:txBody>
      </p:sp>
      <p:pic>
        <p:nvPicPr>
          <p:cNvPr id="1026" name="Picture 2" descr="hard thinking face /&gt; | Animated emoticons, Funny emoticons, Emoji ...">
            <a:extLst>
              <a:ext uri="{FF2B5EF4-FFF2-40B4-BE49-F238E27FC236}">
                <a16:creationId xmlns:a16="http://schemas.microsoft.com/office/drawing/2014/main" id="{B99E5EC5-9BCF-463A-A4BF-635BBDBA81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7619" y="4291445"/>
            <a:ext cx="2545953" cy="2545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Nadpis 1">
            <a:extLst>
              <a:ext uri="{FF2B5EF4-FFF2-40B4-BE49-F238E27FC236}">
                <a16:creationId xmlns:a16="http://schemas.microsoft.com/office/drawing/2014/main" id="{74553475-F6BD-4093-9951-53CEA686A69F}"/>
              </a:ext>
            </a:extLst>
          </p:cNvPr>
          <p:cNvSpPr txBox="1">
            <a:spLocks/>
          </p:cNvSpPr>
          <p:nvPr/>
        </p:nvSpPr>
        <p:spPr>
          <a:xfrm>
            <a:off x="602124" y="1465118"/>
            <a:ext cx="6325293" cy="727364"/>
          </a:xfrm>
          <a:custGeom>
            <a:avLst/>
            <a:gdLst>
              <a:gd name="connsiteX0" fmla="*/ 0 w 6325293"/>
              <a:gd name="connsiteY0" fmla="*/ 0 h 727364"/>
              <a:gd name="connsiteX1" fmla="*/ 385268 w 6325293"/>
              <a:gd name="connsiteY1" fmla="*/ 0 h 727364"/>
              <a:gd name="connsiteX2" fmla="*/ 770536 w 6325293"/>
              <a:gd name="connsiteY2" fmla="*/ 0 h 727364"/>
              <a:gd name="connsiteX3" fmla="*/ 1155804 w 6325293"/>
              <a:gd name="connsiteY3" fmla="*/ 0 h 727364"/>
              <a:gd name="connsiteX4" fmla="*/ 1541071 w 6325293"/>
              <a:gd name="connsiteY4" fmla="*/ 0 h 727364"/>
              <a:gd name="connsiteX5" fmla="*/ 2116098 w 6325293"/>
              <a:gd name="connsiteY5" fmla="*/ 0 h 727364"/>
              <a:gd name="connsiteX6" fmla="*/ 2501366 w 6325293"/>
              <a:gd name="connsiteY6" fmla="*/ 0 h 727364"/>
              <a:gd name="connsiteX7" fmla="*/ 3139645 w 6325293"/>
              <a:gd name="connsiteY7" fmla="*/ 0 h 727364"/>
              <a:gd name="connsiteX8" fmla="*/ 3777925 w 6325293"/>
              <a:gd name="connsiteY8" fmla="*/ 0 h 727364"/>
              <a:gd name="connsiteX9" fmla="*/ 4226446 w 6325293"/>
              <a:gd name="connsiteY9" fmla="*/ 0 h 727364"/>
              <a:gd name="connsiteX10" fmla="*/ 4801472 w 6325293"/>
              <a:gd name="connsiteY10" fmla="*/ 0 h 727364"/>
              <a:gd name="connsiteX11" fmla="*/ 5503005 w 6325293"/>
              <a:gd name="connsiteY11" fmla="*/ 0 h 727364"/>
              <a:gd name="connsiteX12" fmla="*/ 6325293 w 6325293"/>
              <a:gd name="connsiteY12" fmla="*/ 0 h 727364"/>
              <a:gd name="connsiteX13" fmla="*/ 6325293 w 6325293"/>
              <a:gd name="connsiteY13" fmla="*/ 356408 h 727364"/>
              <a:gd name="connsiteX14" fmla="*/ 6325293 w 6325293"/>
              <a:gd name="connsiteY14" fmla="*/ 727364 h 727364"/>
              <a:gd name="connsiteX15" fmla="*/ 5940025 w 6325293"/>
              <a:gd name="connsiteY15" fmla="*/ 727364 h 727364"/>
              <a:gd name="connsiteX16" fmla="*/ 5554757 w 6325293"/>
              <a:gd name="connsiteY16" fmla="*/ 727364 h 727364"/>
              <a:gd name="connsiteX17" fmla="*/ 4853225 w 6325293"/>
              <a:gd name="connsiteY17" fmla="*/ 727364 h 727364"/>
              <a:gd name="connsiteX18" fmla="*/ 4404704 w 6325293"/>
              <a:gd name="connsiteY18" fmla="*/ 727364 h 727364"/>
              <a:gd name="connsiteX19" fmla="*/ 3766424 w 6325293"/>
              <a:gd name="connsiteY19" fmla="*/ 727364 h 727364"/>
              <a:gd name="connsiteX20" fmla="*/ 3191398 w 6325293"/>
              <a:gd name="connsiteY20" fmla="*/ 727364 h 727364"/>
              <a:gd name="connsiteX21" fmla="*/ 2553118 w 6325293"/>
              <a:gd name="connsiteY21" fmla="*/ 727364 h 727364"/>
              <a:gd name="connsiteX22" fmla="*/ 1978092 w 6325293"/>
              <a:gd name="connsiteY22" fmla="*/ 727364 h 727364"/>
              <a:gd name="connsiteX23" fmla="*/ 1403065 w 6325293"/>
              <a:gd name="connsiteY23" fmla="*/ 727364 h 727364"/>
              <a:gd name="connsiteX24" fmla="*/ 828038 w 6325293"/>
              <a:gd name="connsiteY24" fmla="*/ 727364 h 727364"/>
              <a:gd name="connsiteX25" fmla="*/ 0 w 6325293"/>
              <a:gd name="connsiteY25" fmla="*/ 727364 h 727364"/>
              <a:gd name="connsiteX26" fmla="*/ 0 w 6325293"/>
              <a:gd name="connsiteY26" fmla="*/ 356408 h 727364"/>
              <a:gd name="connsiteX27" fmla="*/ 0 w 6325293"/>
              <a:gd name="connsiteY27" fmla="*/ 0 h 727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6325293" h="727364" fill="none" extrusionOk="0">
                <a:moveTo>
                  <a:pt x="0" y="0"/>
                </a:moveTo>
                <a:cubicBezTo>
                  <a:pt x="134563" y="-19064"/>
                  <a:pt x="232842" y="35492"/>
                  <a:pt x="385268" y="0"/>
                </a:cubicBezTo>
                <a:cubicBezTo>
                  <a:pt x="537694" y="-35492"/>
                  <a:pt x="596984" y="41090"/>
                  <a:pt x="770536" y="0"/>
                </a:cubicBezTo>
                <a:cubicBezTo>
                  <a:pt x="944088" y="-41090"/>
                  <a:pt x="1017029" y="42823"/>
                  <a:pt x="1155804" y="0"/>
                </a:cubicBezTo>
                <a:cubicBezTo>
                  <a:pt x="1294579" y="-42823"/>
                  <a:pt x="1418187" y="31334"/>
                  <a:pt x="1541071" y="0"/>
                </a:cubicBezTo>
                <a:cubicBezTo>
                  <a:pt x="1663955" y="-31334"/>
                  <a:pt x="1908812" y="45540"/>
                  <a:pt x="2116098" y="0"/>
                </a:cubicBezTo>
                <a:cubicBezTo>
                  <a:pt x="2323384" y="-45540"/>
                  <a:pt x="2394779" y="23855"/>
                  <a:pt x="2501366" y="0"/>
                </a:cubicBezTo>
                <a:cubicBezTo>
                  <a:pt x="2607953" y="-23855"/>
                  <a:pt x="2948260" y="72732"/>
                  <a:pt x="3139645" y="0"/>
                </a:cubicBezTo>
                <a:cubicBezTo>
                  <a:pt x="3331030" y="-72732"/>
                  <a:pt x="3503144" y="31616"/>
                  <a:pt x="3777925" y="0"/>
                </a:cubicBezTo>
                <a:cubicBezTo>
                  <a:pt x="4052706" y="-31616"/>
                  <a:pt x="4009383" y="46487"/>
                  <a:pt x="4226446" y="0"/>
                </a:cubicBezTo>
                <a:cubicBezTo>
                  <a:pt x="4443509" y="-46487"/>
                  <a:pt x="4611099" y="64077"/>
                  <a:pt x="4801472" y="0"/>
                </a:cubicBezTo>
                <a:cubicBezTo>
                  <a:pt x="4991845" y="-64077"/>
                  <a:pt x="5196817" y="8345"/>
                  <a:pt x="5503005" y="0"/>
                </a:cubicBezTo>
                <a:cubicBezTo>
                  <a:pt x="5809193" y="-8345"/>
                  <a:pt x="5940535" y="81301"/>
                  <a:pt x="6325293" y="0"/>
                </a:cubicBezTo>
                <a:cubicBezTo>
                  <a:pt x="6349671" y="125057"/>
                  <a:pt x="6325234" y="242518"/>
                  <a:pt x="6325293" y="356408"/>
                </a:cubicBezTo>
                <a:cubicBezTo>
                  <a:pt x="6325352" y="470298"/>
                  <a:pt x="6305761" y="624930"/>
                  <a:pt x="6325293" y="727364"/>
                </a:cubicBezTo>
                <a:cubicBezTo>
                  <a:pt x="6165880" y="766072"/>
                  <a:pt x="6038352" y="724773"/>
                  <a:pt x="5940025" y="727364"/>
                </a:cubicBezTo>
                <a:cubicBezTo>
                  <a:pt x="5841698" y="729955"/>
                  <a:pt x="5702612" y="723820"/>
                  <a:pt x="5554757" y="727364"/>
                </a:cubicBezTo>
                <a:cubicBezTo>
                  <a:pt x="5406902" y="730908"/>
                  <a:pt x="5130904" y="681914"/>
                  <a:pt x="4853225" y="727364"/>
                </a:cubicBezTo>
                <a:cubicBezTo>
                  <a:pt x="4575546" y="772814"/>
                  <a:pt x="4618014" y="677726"/>
                  <a:pt x="4404704" y="727364"/>
                </a:cubicBezTo>
                <a:cubicBezTo>
                  <a:pt x="4191394" y="777002"/>
                  <a:pt x="4059546" y="674902"/>
                  <a:pt x="3766424" y="727364"/>
                </a:cubicBezTo>
                <a:cubicBezTo>
                  <a:pt x="3473302" y="779826"/>
                  <a:pt x="3383693" y="724067"/>
                  <a:pt x="3191398" y="727364"/>
                </a:cubicBezTo>
                <a:cubicBezTo>
                  <a:pt x="2999103" y="730661"/>
                  <a:pt x="2787756" y="653912"/>
                  <a:pt x="2553118" y="727364"/>
                </a:cubicBezTo>
                <a:cubicBezTo>
                  <a:pt x="2318480" y="800816"/>
                  <a:pt x="2221648" y="722979"/>
                  <a:pt x="1978092" y="727364"/>
                </a:cubicBezTo>
                <a:cubicBezTo>
                  <a:pt x="1734536" y="731749"/>
                  <a:pt x="1685535" y="682157"/>
                  <a:pt x="1403065" y="727364"/>
                </a:cubicBezTo>
                <a:cubicBezTo>
                  <a:pt x="1120595" y="772571"/>
                  <a:pt x="949020" y="712715"/>
                  <a:pt x="828038" y="727364"/>
                </a:cubicBezTo>
                <a:cubicBezTo>
                  <a:pt x="707056" y="742013"/>
                  <a:pt x="404971" y="722574"/>
                  <a:pt x="0" y="727364"/>
                </a:cubicBezTo>
                <a:cubicBezTo>
                  <a:pt x="-5832" y="623704"/>
                  <a:pt x="32595" y="502228"/>
                  <a:pt x="0" y="356408"/>
                </a:cubicBezTo>
                <a:cubicBezTo>
                  <a:pt x="-32595" y="210588"/>
                  <a:pt x="28306" y="132503"/>
                  <a:pt x="0" y="0"/>
                </a:cubicBezTo>
                <a:close/>
              </a:path>
              <a:path w="6325293" h="727364" stroke="0" extrusionOk="0">
                <a:moveTo>
                  <a:pt x="0" y="0"/>
                </a:moveTo>
                <a:cubicBezTo>
                  <a:pt x="209356" y="-37716"/>
                  <a:pt x="238352" y="26540"/>
                  <a:pt x="448521" y="0"/>
                </a:cubicBezTo>
                <a:cubicBezTo>
                  <a:pt x="658690" y="-26540"/>
                  <a:pt x="743883" y="34602"/>
                  <a:pt x="833789" y="0"/>
                </a:cubicBezTo>
                <a:cubicBezTo>
                  <a:pt x="923695" y="-34602"/>
                  <a:pt x="1323086" y="36822"/>
                  <a:pt x="1535321" y="0"/>
                </a:cubicBezTo>
                <a:cubicBezTo>
                  <a:pt x="1747556" y="-36822"/>
                  <a:pt x="1934257" y="72785"/>
                  <a:pt x="2173601" y="0"/>
                </a:cubicBezTo>
                <a:cubicBezTo>
                  <a:pt x="2412945" y="-72785"/>
                  <a:pt x="2526404" y="13303"/>
                  <a:pt x="2622121" y="0"/>
                </a:cubicBezTo>
                <a:cubicBezTo>
                  <a:pt x="2717838" y="-13303"/>
                  <a:pt x="2995689" y="37976"/>
                  <a:pt x="3260401" y="0"/>
                </a:cubicBezTo>
                <a:cubicBezTo>
                  <a:pt x="3525113" y="-37976"/>
                  <a:pt x="3459758" y="38757"/>
                  <a:pt x="3645669" y="0"/>
                </a:cubicBezTo>
                <a:cubicBezTo>
                  <a:pt x="3831580" y="-38757"/>
                  <a:pt x="3881467" y="2647"/>
                  <a:pt x="4094190" y="0"/>
                </a:cubicBezTo>
                <a:cubicBezTo>
                  <a:pt x="4306913" y="-2647"/>
                  <a:pt x="4306729" y="18253"/>
                  <a:pt x="4479457" y="0"/>
                </a:cubicBezTo>
                <a:cubicBezTo>
                  <a:pt x="4652185" y="-18253"/>
                  <a:pt x="4866958" y="36097"/>
                  <a:pt x="4991231" y="0"/>
                </a:cubicBezTo>
                <a:cubicBezTo>
                  <a:pt x="5115504" y="-36097"/>
                  <a:pt x="5447005" y="71333"/>
                  <a:pt x="5629511" y="0"/>
                </a:cubicBezTo>
                <a:cubicBezTo>
                  <a:pt x="5812017" y="-71333"/>
                  <a:pt x="6165433" y="3359"/>
                  <a:pt x="6325293" y="0"/>
                </a:cubicBezTo>
                <a:cubicBezTo>
                  <a:pt x="6340282" y="131208"/>
                  <a:pt x="6315719" y="285890"/>
                  <a:pt x="6325293" y="363682"/>
                </a:cubicBezTo>
                <a:cubicBezTo>
                  <a:pt x="6334867" y="441474"/>
                  <a:pt x="6313707" y="630857"/>
                  <a:pt x="6325293" y="727364"/>
                </a:cubicBezTo>
                <a:cubicBezTo>
                  <a:pt x="6152381" y="796857"/>
                  <a:pt x="5846769" y="725480"/>
                  <a:pt x="5623761" y="727364"/>
                </a:cubicBezTo>
                <a:cubicBezTo>
                  <a:pt x="5400753" y="729248"/>
                  <a:pt x="5345781" y="701262"/>
                  <a:pt x="5238493" y="727364"/>
                </a:cubicBezTo>
                <a:cubicBezTo>
                  <a:pt x="5131205" y="753466"/>
                  <a:pt x="4970979" y="682427"/>
                  <a:pt x="4789972" y="727364"/>
                </a:cubicBezTo>
                <a:cubicBezTo>
                  <a:pt x="4608965" y="772301"/>
                  <a:pt x="4435747" y="722043"/>
                  <a:pt x="4341451" y="727364"/>
                </a:cubicBezTo>
                <a:cubicBezTo>
                  <a:pt x="4247155" y="732685"/>
                  <a:pt x="3914974" y="684577"/>
                  <a:pt x="3639919" y="727364"/>
                </a:cubicBezTo>
                <a:cubicBezTo>
                  <a:pt x="3364864" y="770151"/>
                  <a:pt x="3349447" y="710783"/>
                  <a:pt x="3254651" y="727364"/>
                </a:cubicBezTo>
                <a:cubicBezTo>
                  <a:pt x="3159855" y="743945"/>
                  <a:pt x="2755277" y="691961"/>
                  <a:pt x="2616371" y="727364"/>
                </a:cubicBezTo>
                <a:cubicBezTo>
                  <a:pt x="2477465" y="762767"/>
                  <a:pt x="2299933" y="718901"/>
                  <a:pt x="2041345" y="727364"/>
                </a:cubicBezTo>
                <a:cubicBezTo>
                  <a:pt x="1782757" y="735827"/>
                  <a:pt x="1742759" y="664655"/>
                  <a:pt x="1466318" y="727364"/>
                </a:cubicBezTo>
                <a:cubicBezTo>
                  <a:pt x="1189877" y="790073"/>
                  <a:pt x="1146017" y="717179"/>
                  <a:pt x="1017797" y="727364"/>
                </a:cubicBezTo>
                <a:cubicBezTo>
                  <a:pt x="889577" y="737549"/>
                  <a:pt x="808494" y="683858"/>
                  <a:pt x="632529" y="727364"/>
                </a:cubicBezTo>
                <a:cubicBezTo>
                  <a:pt x="456564" y="770870"/>
                  <a:pt x="263625" y="668200"/>
                  <a:pt x="0" y="727364"/>
                </a:cubicBezTo>
                <a:cubicBezTo>
                  <a:pt x="-7263" y="553831"/>
                  <a:pt x="15509" y="482668"/>
                  <a:pt x="0" y="370956"/>
                </a:cubicBezTo>
                <a:cubicBezTo>
                  <a:pt x="-15509" y="259244"/>
                  <a:pt x="7408" y="122391"/>
                  <a:pt x="0" y="0"/>
                </a:cubicBezTo>
                <a:close/>
              </a:path>
            </a:pathLst>
          </a:custGeom>
          <a:solidFill>
            <a:schemeClr val="accent3">
              <a:lumMod val="40000"/>
              <a:lumOff val="60000"/>
              <a:alpha val="87000"/>
            </a:schemeClr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110938268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sk-SK" sz="3600" b="1" i="1" dirty="0">
                <a:solidFill>
                  <a:srgbClr val="0033CC"/>
                </a:solidFill>
                <a:latin typeface="Footlight MT Light" panose="0204060206030A020304" pitchFamily="18" charset="0"/>
              </a:rPr>
              <a:t>Lúky, pasienky a polia</a:t>
            </a:r>
          </a:p>
        </p:txBody>
      </p:sp>
    </p:spTree>
    <p:extLst>
      <p:ext uri="{BB962C8B-B14F-4D97-AF65-F5344CB8AC3E}">
        <p14:creationId xmlns:p14="http://schemas.microsoft.com/office/powerpoint/2010/main" val="273521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6A51-716D-4641-A299-5C105894B4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 </a:t>
            </a:r>
          </a:p>
        </p:txBody>
      </p:sp>
      <p:pic>
        <p:nvPicPr>
          <p:cNvPr id="6" name="Zástupný objekt pre obsah 5">
            <a:extLst>
              <a:ext uri="{FF2B5EF4-FFF2-40B4-BE49-F238E27FC236}">
                <a16:creationId xmlns:a16="http://schemas.microsoft.com/office/drawing/2014/main" id="{24ECF510-1556-49C9-A4E9-E64020B3D8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02087" y="178955"/>
            <a:ext cx="5689023" cy="379268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Obrázok 4">
            <a:extLst>
              <a:ext uri="{FF2B5EF4-FFF2-40B4-BE49-F238E27FC236}">
                <a16:creationId xmlns:a16="http://schemas.microsoft.com/office/drawing/2014/main" id="{539038ED-56BA-4C1F-A5F8-EC9624E56A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285" y="178955"/>
            <a:ext cx="5689023" cy="379268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Obrázok 6">
            <a:extLst>
              <a:ext uri="{FF2B5EF4-FFF2-40B4-BE49-F238E27FC236}">
                <a16:creationId xmlns:a16="http://schemas.microsoft.com/office/drawing/2014/main" id="{C86667E8-9C6D-41BA-8F4B-53EAB116A3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90008" y="3677740"/>
            <a:ext cx="5562600" cy="3001305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8" name="Obdĺžnik: zaoblené rohy 7">
            <a:extLst>
              <a:ext uri="{FF2B5EF4-FFF2-40B4-BE49-F238E27FC236}">
                <a16:creationId xmlns:a16="http://schemas.microsoft.com/office/drawing/2014/main" id="{BFFF5A4D-5AF6-4B76-8F08-EBE9D2C4953D}"/>
              </a:ext>
            </a:extLst>
          </p:cNvPr>
          <p:cNvSpPr/>
          <p:nvPr/>
        </p:nvSpPr>
        <p:spPr>
          <a:xfrm>
            <a:off x="9185565" y="4405745"/>
            <a:ext cx="2805546" cy="2273300"/>
          </a:xfrm>
          <a:custGeom>
            <a:avLst/>
            <a:gdLst>
              <a:gd name="connsiteX0" fmla="*/ 0 w 2805546"/>
              <a:gd name="connsiteY0" fmla="*/ 378891 h 2273300"/>
              <a:gd name="connsiteX1" fmla="*/ 378891 w 2805546"/>
              <a:gd name="connsiteY1" fmla="*/ 0 h 2273300"/>
              <a:gd name="connsiteX2" fmla="*/ 890832 w 2805546"/>
              <a:gd name="connsiteY2" fmla="*/ 0 h 2273300"/>
              <a:gd name="connsiteX3" fmla="*/ 1402773 w 2805546"/>
              <a:gd name="connsiteY3" fmla="*/ 0 h 2273300"/>
              <a:gd name="connsiteX4" fmla="*/ 1914714 w 2805546"/>
              <a:gd name="connsiteY4" fmla="*/ 0 h 2273300"/>
              <a:gd name="connsiteX5" fmla="*/ 2426655 w 2805546"/>
              <a:gd name="connsiteY5" fmla="*/ 0 h 2273300"/>
              <a:gd name="connsiteX6" fmla="*/ 2805546 w 2805546"/>
              <a:gd name="connsiteY6" fmla="*/ 378891 h 2273300"/>
              <a:gd name="connsiteX7" fmla="*/ 2805546 w 2805546"/>
              <a:gd name="connsiteY7" fmla="*/ 914374 h 2273300"/>
              <a:gd name="connsiteX8" fmla="*/ 2805546 w 2805546"/>
              <a:gd name="connsiteY8" fmla="*/ 1434702 h 2273300"/>
              <a:gd name="connsiteX9" fmla="*/ 2805546 w 2805546"/>
              <a:gd name="connsiteY9" fmla="*/ 1894409 h 2273300"/>
              <a:gd name="connsiteX10" fmla="*/ 2426655 w 2805546"/>
              <a:gd name="connsiteY10" fmla="*/ 2273300 h 2273300"/>
              <a:gd name="connsiteX11" fmla="*/ 1935192 w 2805546"/>
              <a:gd name="connsiteY11" fmla="*/ 2273300 h 2273300"/>
              <a:gd name="connsiteX12" fmla="*/ 1423251 w 2805546"/>
              <a:gd name="connsiteY12" fmla="*/ 2273300 h 2273300"/>
              <a:gd name="connsiteX13" fmla="*/ 870354 w 2805546"/>
              <a:gd name="connsiteY13" fmla="*/ 2273300 h 2273300"/>
              <a:gd name="connsiteX14" fmla="*/ 378891 w 2805546"/>
              <a:gd name="connsiteY14" fmla="*/ 2273300 h 2273300"/>
              <a:gd name="connsiteX15" fmla="*/ 0 w 2805546"/>
              <a:gd name="connsiteY15" fmla="*/ 1894409 h 2273300"/>
              <a:gd name="connsiteX16" fmla="*/ 0 w 2805546"/>
              <a:gd name="connsiteY16" fmla="*/ 1374081 h 2273300"/>
              <a:gd name="connsiteX17" fmla="*/ 0 w 2805546"/>
              <a:gd name="connsiteY17" fmla="*/ 914374 h 2273300"/>
              <a:gd name="connsiteX18" fmla="*/ 0 w 2805546"/>
              <a:gd name="connsiteY18" fmla="*/ 378891 h 2273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805546" h="2273300" fill="none" extrusionOk="0">
                <a:moveTo>
                  <a:pt x="0" y="378891"/>
                </a:moveTo>
                <a:cubicBezTo>
                  <a:pt x="-15998" y="191490"/>
                  <a:pt x="162526" y="13747"/>
                  <a:pt x="378891" y="0"/>
                </a:cubicBezTo>
                <a:cubicBezTo>
                  <a:pt x="547460" y="-3009"/>
                  <a:pt x="654809" y="26391"/>
                  <a:pt x="890832" y="0"/>
                </a:cubicBezTo>
                <a:cubicBezTo>
                  <a:pt x="1126855" y="-26391"/>
                  <a:pt x="1290858" y="18232"/>
                  <a:pt x="1402773" y="0"/>
                </a:cubicBezTo>
                <a:cubicBezTo>
                  <a:pt x="1514688" y="-18232"/>
                  <a:pt x="1712981" y="47950"/>
                  <a:pt x="1914714" y="0"/>
                </a:cubicBezTo>
                <a:cubicBezTo>
                  <a:pt x="2116447" y="-47950"/>
                  <a:pt x="2209004" y="18946"/>
                  <a:pt x="2426655" y="0"/>
                </a:cubicBezTo>
                <a:cubicBezTo>
                  <a:pt x="2608686" y="29388"/>
                  <a:pt x="2793985" y="175112"/>
                  <a:pt x="2805546" y="378891"/>
                </a:cubicBezTo>
                <a:cubicBezTo>
                  <a:pt x="2845128" y="565382"/>
                  <a:pt x="2774743" y="799892"/>
                  <a:pt x="2805546" y="914374"/>
                </a:cubicBezTo>
                <a:cubicBezTo>
                  <a:pt x="2836349" y="1028856"/>
                  <a:pt x="2800483" y="1273511"/>
                  <a:pt x="2805546" y="1434702"/>
                </a:cubicBezTo>
                <a:cubicBezTo>
                  <a:pt x="2810609" y="1595893"/>
                  <a:pt x="2795369" y="1760668"/>
                  <a:pt x="2805546" y="1894409"/>
                </a:cubicBezTo>
                <a:cubicBezTo>
                  <a:pt x="2834962" y="2067990"/>
                  <a:pt x="2664573" y="2307878"/>
                  <a:pt x="2426655" y="2273300"/>
                </a:cubicBezTo>
                <a:cubicBezTo>
                  <a:pt x="2290527" y="2282962"/>
                  <a:pt x="2065695" y="2268003"/>
                  <a:pt x="1935192" y="2273300"/>
                </a:cubicBezTo>
                <a:cubicBezTo>
                  <a:pt x="1804689" y="2278597"/>
                  <a:pt x="1631351" y="2246891"/>
                  <a:pt x="1423251" y="2273300"/>
                </a:cubicBezTo>
                <a:cubicBezTo>
                  <a:pt x="1215151" y="2299709"/>
                  <a:pt x="1024858" y="2243226"/>
                  <a:pt x="870354" y="2273300"/>
                </a:cubicBezTo>
                <a:cubicBezTo>
                  <a:pt x="715850" y="2303374"/>
                  <a:pt x="478184" y="2249044"/>
                  <a:pt x="378891" y="2273300"/>
                </a:cubicBezTo>
                <a:cubicBezTo>
                  <a:pt x="198679" y="2269632"/>
                  <a:pt x="28447" y="2128618"/>
                  <a:pt x="0" y="1894409"/>
                </a:cubicBezTo>
                <a:cubicBezTo>
                  <a:pt x="-29033" y="1757186"/>
                  <a:pt x="4852" y="1578585"/>
                  <a:pt x="0" y="1374081"/>
                </a:cubicBezTo>
                <a:cubicBezTo>
                  <a:pt x="-4852" y="1169577"/>
                  <a:pt x="3696" y="1083564"/>
                  <a:pt x="0" y="914374"/>
                </a:cubicBezTo>
                <a:cubicBezTo>
                  <a:pt x="-3696" y="745184"/>
                  <a:pt x="42731" y="513452"/>
                  <a:pt x="0" y="378891"/>
                </a:cubicBezTo>
                <a:close/>
              </a:path>
              <a:path w="2805546" h="2273300" stroke="0" extrusionOk="0">
                <a:moveTo>
                  <a:pt x="0" y="378891"/>
                </a:moveTo>
                <a:cubicBezTo>
                  <a:pt x="7914" y="174187"/>
                  <a:pt x="139318" y="40563"/>
                  <a:pt x="378891" y="0"/>
                </a:cubicBezTo>
                <a:cubicBezTo>
                  <a:pt x="496881" y="-38228"/>
                  <a:pt x="682704" y="35017"/>
                  <a:pt x="911310" y="0"/>
                </a:cubicBezTo>
                <a:cubicBezTo>
                  <a:pt x="1139916" y="-35017"/>
                  <a:pt x="1249586" y="59386"/>
                  <a:pt x="1464206" y="0"/>
                </a:cubicBezTo>
                <a:cubicBezTo>
                  <a:pt x="1678826" y="-59386"/>
                  <a:pt x="1742012" y="24222"/>
                  <a:pt x="1976147" y="0"/>
                </a:cubicBezTo>
                <a:cubicBezTo>
                  <a:pt x="2210282" y="-24222"/>
                  <a:pt x="2241642" y="37618"/>
                  <a:pt x="2426655" y="0"/>
                </a:cubicBezTo>
                <a:cubicBezTo>
                  <a:pt x="2626422" y="49037"/>
                  <a:pt x="2753153" y="147946"/>
                  <a:pt x="2805546" y="378891"/>
                </a:cubicBezTo>
                <a:cubicBezTo>
                  <a:pt x="2855550" y="598096"/>
                  <a:pt x="2781084" y="706960"/>
                  <a:pt x="2805546" y="838598"/>
                </a:cubicBezTo>
                <a:cubicBezTo>
                  <a:pt x="2830008" y="970236"/>
                  <a:pt x="2775243" y="1162294"/>
                  <a:pt x="2805546" y="1343771"/>
                </a:cubicBezTo>
                <a:cubicBezTo>
                  <a:pt x="2835849" y="1525248"/>
                  <a:pt x="2752494" y="1743186"/>
                  <a:pt x="2805546" y="1894409"/>
                </a:cubicBezTo>
                <a:cubicBezTo>
                  <a:pt x="2791925" y="2070206"/>
                  <a:pt x="2630515" y="2234218"/>
                  <a:pt x="2426655" y="2273300"/>
                </a:cubicBezTo>
                <a:cubicBezTo>
                  <a:pt x="2265822" y="2296599"/>
                  <a:pt x="2104829" y="2254277"/>
                  <a:pt x="1955669" y="2273300"/>
                </a:cubicBezTo>
                <a:cubicBezTo>
                  <a:pt x="1806509" y="2292323"/>
                  <a:pt x="1631511" y="2224312"/>
                  <a:pt x="1443728" y="2273300"/>
                </a:cubicBezTo>
                <a:cubicBezTo>
                  <a:pt x="1255945" y="2322288"/>
                  <a:pt x="1177254" y="2224029"/>
                  <a:pt x="911310" y="2273300"/>
                </a:cubicBezTo>
                <a:cubicBezTo>
                  <a:pt x="645366" y="2322571"/>
                  <a:pt x="600133" y="2257186"/>
                  <a:pt x="378891" y="2273300"/>
                </a:cubicBezTo>
                <a:cubicBezTo>
                  <a:pt x="221314" y="2300963"/>
                  <a:pt x="-6515" y="2097902"/>
                  <a:pt x="0" y="1894409"/>
                </a:cubicBezTo>
                <a:cubicBezTo>
                  <a:pt x="-34395" y="1653658"/>
                  <a:pt x="30993" y="1565132"/>
                  <a:pt x="0" y="1374081"/>
                </a:cubicBezTo>
                <a:cubicBezTo>
                  <a:pt x="-30993" y="1183030"/>
                  <a:pt x="38859" y="995247"/>
                  <a:pt x="0" y="884064"/>
                </a:cubicBezTo>
                <a:cubicBezTo>
                  <a:pt x="-38859" y="772881"/>
                  <a:pt x="49975" y="531564"/>
                  <a:pt x="0" y="378891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xmlns="" sd="2775736470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/>
              <a:t>Na ktorom obrázku je lúka </a:t>
            </a:r>
          </a:p>
          <a:p>
            <a:pPr algn="ctr"/>
            <a:r>
              <a:rPr lang="sk-SK" dirty="0"/>
              <a:t>pasienky </a:t>
            </a:r>
          </a:p>
          <a:p>
            <a:pPr algn="ctr"/>
            <a:r>
              <a:rPr lang="sk-SK" dirty="0"/>
              <a:t>pole </a:t>
            </a:r>
          </a:p>
        </p:txBody>
      </p:sp>
    </p:spTree>
    <p:extLst>
      <p:ext uri="{BB962C8B-B14F-4D97-AF65-F5344CB8AC3E}">
        <p14:creationId xmlns:p14="http://schemas.microsoft.com/office/powerpoint/2010/main" val="3774116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09BD174A-1FDB-45A9-92E6-9D9AFE71F0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50718"/>
            <a:ext cx="10515600" cy="5626245"/>
          </a:xfrm>
        </p:spPr>
        <p:txBody>
          <a:bodyPr/>
          <a:lstStyle/>
          <a:p>
            <a:r>
              <a:rPr lang="sk-SK" b="1" dirty="0">
                <a:solidFill>
                  <a:srgbClr val="008000"/>
                </a:solidFill>
              </a:rPr>
              <a:t>Sú to trávnaté porasty s rôznou diverzitou rastlín a živočíchov </a:t>
            </a:r>
          </a:p>
        </p:txBody>
      </p:sp>
      <p:pic>
        <p:nvPicPr>
          <p:cNvPr id="7" name="Grafický objekt 6" descr="Ceruzka">
            <a:extLst>
              <a:ext uri="{FF2B5EF4-FFF2-40B4-BE49-F238E27FC236}">
                <a16:creationId xmlns:a16="http://schemas.microsoft.com/office/drawing/2014/main" id="{FBE1DB2A-11CB-4770-8167-D0A6F8FD294A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1325923" y="342899"/>
            <a:ext cx="700353" cy="700353"/>
          </a:xfrm>
          <a:prstGeom prst="rect">
            <a:avLst/>
          </a:prstGeom>
        </p:spPr>
      </p:pic>
      <p:pic>
        <p:nvPicPr>
          <p:cNvPr id="9" name="Grafický objekt 8" descr="Otvorená kniha">
            <a:extLst>
              <a:ext uri="{FF2B5EF4-FFF2-40B4-BE49-F238E27FC236}">
                <a16:creationId xmlns:a16="http://schemas.microsoft.com/office/drawing/2014/main" id="{B00CEB8C-4211-4343-9B18-7CBD8F005896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0758222" y="831273"/>
            <a:ext cx="1268054" cy="1268054"/>
          </a:xfrm>
          <a:prstGeom prst="rect">
            <a:avLst/>
          </a:prstGeom>
        </p:spPr>
      </p:pic>
      <p:pic>
        <p:nvPicPr>
          <p:cNvPr id="10" name="Obrázok 9">
            <a:extLst>
              <a:ext uri="{FF2B5EF4-FFF2-40B4-BE49-F238E27FC236}">
                <a16:creationId xmlns:a16="http://schemas.microsoft.com/office/drawing/2014/main" id="{2B9D4DF2-C0DE-4148-9596-FBD7A3B8026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4018" y="1761551"/>
            <a:ext cx="5811982" cy="3877682"/>
          </a:xfrm>
          <a:prstGeom prst="rect">
            <a:avLst/>
          </a:prstGeom>
        </p:spPr>
      </p:pic>
      <p:pic>
        <p:nvPicPr>
          <p:cNvPr id="11" name="Obrázok 10">
            <a:extLst>
              <a:ext uri="{FF2B5EF4-FFF2-40B4-BE49-F238E27FC236}">
                <a16:creationId xmlns:a16="http://schemas.microsoft.com/office/drawing/2014/main" id="{3BCD4343-953F-4F00-843A-CC0C3C98EFB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19538" y="1461655"/>
            <a:ext cx="3886200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878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280300D2-0718-48AC-93EB-AE3E62ADE0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2673" y="571500"/>
            <a:ext cx="10751127" cy="5605463"/>
          </a:xfrm>
        </p:spPr>
        <p:txBody>
          <a:bodyPr/>
          <a:lstStyle/>
          <a:p>
            <a:r>
              <a:rPr lang="sk-SK" dirty="0">
                <a:solidFill>
                  <a:srgbClr val="0033CC"/>
                </a:solidFill>
              </a:rPr>
              <a:t>Vznikajú na </a:t>
            </a:r>
            <a:r>
              <a:rPr lang="sk-SK" dirty="0" smtClean="0">
                <a:solidFill>
                  <a:srgbClr val="0033CC"/>
                </a:solidFill>
              </a:rPr>
              <a:t>miestach, </a:t>
            </a:r>
            <a:r>
              <a:rPr lang="sk-SK" dirty="0">
                <a:solidFill>
                  <a:srgbClr val="0033CC"/>
                </a:solidFill>
              </a:rPr>
              <a:t>kde </a:t>
            </a:r>
            <a:r>
              <a:rPr lang="sk-SK" b="1" dirty="0">
                <a:solidFill>
                  <a:srgbClr val="0033CC"/>
                </a:solidFill>
              </a:rPr>
              <a:t>prírodné faktory zabraňujú rastu drevín </a:t>
            </a:r>
            <a:r>
              <a:rPr lang="sk-SK" dirty="0">
                <a:solidFill>
                  <a:srgbClr val="0033CC"/>
                </a:solidFill>
              </a:rPr>
              <a:t>(prírodné) alebo na </a:t>
            </a:r>
            <a:r>
              <a:rPr lang="sk-SK" dirty="0" smtClean="0">
                <a:solidFill>
                  <a:srgbClr val="0033CC"/>
                </a:solidFill>
              </a:rPr>
              <a:t>miestach, </a:t>
            </a:r>
            <a:r>
              <a:rPr lang="sk-SK" dirty="0">
                <a:solidFill>
                  <a:srgbClr val="0033CC"/>
                </a:solidFill>
              </a:rPr>
              <a:t>kde </a:t>
            </a:r>
            <a:r>
              <a:rPr lang="sk-SK" b="1" dirty="0">
                <a:solidFill>
                  <a:srgbClr val="0033CC"/>
                </a:solidFill>
              </a:rPr>
              <a:t>ľudia vyrúbali dreviny </a:t>
            </a:r>
            <a:r>
              <a:rPr lang="sk-SK" dirty="0">
                <a:solidFill>
                  <a:srgbClr val="0033CC"/>
                </a:solidFill>
              </a:rPr>
              <a:t>pre získanie pôdy (umelé) </a:t>
            </a:r>
          </a:p>
        </p:txBody>
      </p:sp>
      <p:sp>
        <p:nvSpPr>
          <p:cNvPr id="4" name="Obdĺžnik: zaoblené rohy 3">
            <a:extLst>
              <a:ext uri="{FF2B5EF4-FFF2-40B4-BE49-F238E27FC236}">
                <a16:creationId xmlns:a16="http://schemas.microsoft.com/office/drawing/2014/main" id="{6FDB1E4B-E62B-4809-BACA-2856AF41E562}"/>
              </a:ext>
            </a:extLst>
          </p:cNvPr>
          <p:cNvSpPr/>
          <p:nvPr/>
        </p:nvSpPr>
        <p:spPr>
          <a:xfrm>
            <a:off x="512618" y="2158494"/>
            <a:ext cx="5465618" cy="1215737"/>
          </a:xfrm>
          <a:custGeom>
            <a:avLst/>
            <a:gdLst>
              <a:gd name="connsiteX0" fmla="*/ 0 w 5465618"/>
              <a:gd name="connsiteY0" fmla="*/ 202627 h 1215737"/>
              <a:gd name="connsiteX1" fmla="*/ 202627 w 5465618"/>
              <a:gd name="connsiteY1" fmla="*/ 0 h 1215737"/>
              <a:gd name="connsiteX2" fmla="*/ 663682 w 5465618"/>
              <a:gd name="connsiteY2" fmla="*/ 0 h 1215737"/>
              <a:gd name="connsiteX3" fmla="*/ 1276549 w 5465618"/>
              <a:gd name="connsiteY3" fmla="*/ 0 h 1215737"/>
              <a:gd name="connsiteX4" fmla="*/ 1737604 w 5465618"/>
              <a:gd name="connsiteY4" fmla="*/ 0 h 1215737"/>
              <a:gd name="connsiteX5" fmla="*/ 2401074 w 5465618"/>
              <a:gd name="connsiteY5" fmla="*/ 0 h 1215737"/>
              <a:gd name="connsiteX6" fmla="*/ 2912733 w 5465618"/>
              <a:gd name="connsiteY6" fmla="*/ 0 h 1215737"/>
              <a:gd name="connsiteX7" fmla="*/ 3323185 w 5465618"/>
              <a:gd name="connsiteY7" fmla="*/ 0 h 1215737"/>
              <a:gd name="connsiteX8" fmla="*/ 3784240 w 5465618"/>
              <a:gd name="connsiteY8" fmla="*/ 0 h 1215737"/>
              <a:gd name="connsiteX9" fmla="*/ 4447710 w 5465618"/>
              <a:gd name="connsiteY9" fmla="*/ 0 h 1215737"/>
              <a:gd name="connsiteX10" fmla="*/ 5262991 w 5465618"/>
              <a:gd name="connsiteY10" fmla="*/ 0 h 1215737"/>
              <a:gd name="connsiteX11" fmla="*/ 5465618 w 5465618"/>
              <a:gd name="connsiteY11" fmla="*/ 202627 h 1215737"/>
              <a:gd name="connsiteX12" fmla="*/ 5465618 w 5465618"/>
              <a:gd name="connsiteY12" fmla="*/ 583554 h 1215737"/>
              <a:gd name="connsiteX13" fmla="*/ 5465618 w 5465618"/>
              <a:gd name="connsiteY13" fmla="*/ 1013110 h 1215737"/>
              <a:gd name="connsiteX14" fmla="*/ 5262991 w 5465618"/>
              <a:gd name="connsiteY14" fmla="*/ 1215737 h 1215737"/>
              <a:gd name="connsiteX15" fmla="*/ 4700728 w 5465618"/>
              <a:gd name="connsiteY15" fmla="*/ 1215737 h 1215737"/>
              <a:gd name="connsiteX16" fmla="*/ 4087862 w 5465618"/>
              <a:gd name="connsiteY16" fmla="*/ 1215737 h 1215737"/>
              <a:gd name="connsiteX17" fmla="*/ 3474996 w 5465618"/>
              <a:gd name="connsiteY17" fmla="*/ 1215737 h 1215737"/>
              <a:gd name="connsiteX18" fmla="*/ 2912733 w 5465618"/>
              <a:gd name="connsiteY18" fmla="*/ 1215737 h 1215737"/>
              <a:gd name="connsiteX19" fmla="*/ 2350470 w 5465618"/>
              <a:gd name="connsiteY19" fmla="*/ 1215737 h 1215737"/>
              <a:gd name="connsiteX20" fmla="*/ 1838811 w 5465618"/>
              <a:gd name="connsiteY20" fmla="*/ 1215737 h 1215737"/>
              <a:gd name="connsiteX21" fmla="*/ 1428360 w 5465618"/>
              <a:gd name="connsiteY21" fmla="*/ 1215737 h 1215737"/>
              <a:gd name="connsiteX22" fmla="*/ 764890 w 5465618"/>
              <a:gd name="connsiteY22" fmla="*/ 1215737 h 1215737"/>
              <a:gd name="connsiteX23" fmla="*/ 202627 w 5465618"/>
              <a:gd name="connsiteY23" fmla="*/ 1215737 h 1215737"/>
              <a:gd name="connsiteX24" fmla="*/ 0 w 5465618"/>
              <a:gd name="connsiteY24" fmla="*/ 1013110 h 1215737"/>
              <a:gd name="connsiteX25" fmla="*/ 0 w 5465618"/>
              <a:gd name="connsiteY25" fmla="*/ 632183 h 1215737"/>
              <a:gd name="connsiteX26" fmla="*/ 0 w 5465618"/>
              <a:gd name="connsiteY26" fmla="*/ 202627 h 1215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5465618" h="1215737" fill="none" extrusionOk="0">
                <a:moveTo>
                  <a:pt x="0" y="202627"/>
                </a:moveTo>
                <a:cubicBezTo>
                  <a:pt x="-17239" y="111382"/>
                  <a:pt x="78215" y="17393"/>
                  <a:pt x="202627" y="0"/>
                </a:cubicBezTo>
                <a:cubicBezTo>
                  <a:pt x="402450" y="-48616"/>
                  <a:pt x="516126" y="21462"/>
                  <a:pt x="663682" y="0"/>
                </a:cubicBezTo>
                <a:cubicBezTo>
                  <a:pt x="811239" y="-21462"/>
                  <a:pt x="1087362" y="3079"/>
                  <a:pt x="1276549" y="0"/>
                </a:cubicBezTo>
                <a:cubicBezTo>
                  <a:pt x="1465736" y="-3079"/>
                  <a:pt x="1615940" y="842"/>
                  <a:pt x="1737604" y="0"/>
                </a:cubicBezTo>
                <a:cubicBezTo>
                  <a:pt x="1859269" y="-842"/>
                  <a:pt x="2093801" y="22934"/>
                  <a:pt x="2401074" y="0"/>
                </a:cubicBezTo>
                <a:cubicBezTo>
                  <a:pt x="2708347" y="-22934"/>
                  <a:pt x="2799240" y="49638"/>
                  <a:pt x="2912733" y="0"/>
                </a:cubicBezTo>
                <a:cubicBezTo>
                  <a:pt x="3026226" y="-49638"/>
                  <a:pt x="3134363" y="27633"/>
                  <a:pt x="3323185" y="0"/>
                </a:cubicBezTo>
                <a:cubicBezTo>
                  <a:pt x="3512007" y="-27633"/>
                  <a:pt x="3613782" y="34502"/>
                  <a:pt x="3784240" y="0"/>
                </a:cubicBezTo>
                <a:cubicBezTo>
                  <a:pt x="3954699" y="-34502"/>
                  <a:pt x="4171624" y="22801"/>
                  <a:pt x="4447710" y="0"/>
                </a:cubicBezTo>
                <a:cubicBezTo>
                  <a:pt x="4723796" y="-22801"/>
                  <a:pt x="5039370" y="29914"/>
                  <a:pt x="5262991" y="0"/>
                </a:cubicBezTo>
                <a:cubicBezTo>
                  <a:pt x="5390965" y="-20208"/>
                  <a:pt x="5455531" y="117362"/>
                  <a:pt x="5465618" y="202627"/>
                </a:cubicBezTo>
                <a:cubicBezTo>
                  <a:pt x="5506411" y="375203"/>
                  <a:pt x="5426671" y="425832"/>
                  <a:pt x="5465618" y="583554"/>
                </a:cubicBezTo>
                <a:cubicBezTo>
                  <a:pt x="5504565" y="741276"/>
                  <a:pt x="5426268" y="879541"/>
                  <a:pt x="5465618" y="1013110"/>
                </a:cubicBezTo>
                <a:cubicBezTo>
                  <a:pt x="5451332" y="1139338"/>
                  <a:pt x="5374637" y="1183956"/>
                  <a:pt x="5262991" y="1215737"/>
                </a:cubicBezTo>
                <a:cubicBezTo>
                  <a:pt x="4990866" y="1225644"/>
                  <a:pt x="4942218" y="1156738"/>
                  <a:pt x="4700728" y="1215737"/>
                </a:cubicBezTo>
                <a:cubicBezTo>
                  <a:pt x="4459238" y="1274736"/>
                  <a:pt x="4293365" y="1208231"/>
                  <a:pt x="4087862" y="1215737"/>
                </a:cubicBezTo>
                <a:cubicBezTo>
                  <a:pt x="3882359" y="1223243"/>
                  <a:pt x="3686710" y="1151206"/>
                  <a:pt x="3474996" y="1215737"/>
                </a:cubicBezTo>
                <a:cubicBezTo>
                  <a:pt x="3263282" y="1280268"/>
                  <a:pt x="3036591" y="1206187"/>
                  <a:pt x="2912733" y="1215737"/>
                </a:cubicBezTo>
                <a:cubicBezTo>
                  <a:pt x="2788875" y="1225287"/>
                  <a:pt x="2537618" y="1190242"/>
                  <a:pt x="2350470" y="1215737"/>
                </a:cubicBezTo>
                <a:cubicBezTo>
                  <a:pt x="2163322" y="1241232"/>
                  <a:pt x="1978339" y="1172031"/>
                  <a:pt x="1838811" y="1215737"/>
                </a:cubicBezTo>
                <a:cubicBezTo>
                  <a:pt x="1699283" y="1259443"/>
                  <a:pt x="1571823" y="1178204"/>
                  <a:pt x="1428360" y="1215737"/>
                </a:cubicBezTo>
                <a:cubicBezTo>
                  <a:pt x="1284897" y="1253270"/>
                  <a:pt x="1052144" y="1210799"/>
                  <a:pt x="764890" y="1215737"/>
                </a:cubicBezTo>
                <a:cubicBezTo>
                  <a:pt x="477636" y="1220675"/>
                  <a:pt x="376969" y="1213616"/>
                  <a:pt x="202627" y="1215737"/>
                </a:cubicBezTo>
                <a:cubicBezTo>
                  <a:pt x="69894" y="1199406"/>
                  <a:pt x="8437" y="1131001"/>
                  <a:pt x="0" y="1013110"/>
                </a:cubicBezTo>
                <a:cubicBezTo>
                  <a:pt x="-24929" y="929475"/>
                  <a:pt x="35203" y="809298"/>
                  <a:pt x="0" y="632183"/>
                </a:cubicBezTo>
                <a:cubicBezTo>
                  <a:pt x="-35203" y="455068"/>
                  <a:pt x="18325" y="312429"/>
                  <a:pt x="0" y="202627"/>
                </a:cubicBezTo>
                <a:close/>
              </a:path>
              <a:path w="5465618" h="1215737" stroke="0" extrusionOk="0">
                <a:moveTo>
                  <a:pt x="0" y="202627"/>
                </a:moveTo>
                <a:cubicBezTo>
                  <a:pt x="-26699" y="101717"/>
                  <a:pt x="93457" y="475"/>
                  <a:pt x="202627" y="0"/>
                </a:cubicBezTo>
                <a:cubicBezTo>
                  <a:pt x="402951" y="-24234"/>
                  <a:pt x="561196" y="32022"/>
                  <a:pt x="764890" y="0"/>
                </a:cubicBezTo>
                <a:cubicBezTo>
                  <a:pt x="968584" y="-32022"/>
                  <a:pt x="1176900" y="29258"/>
                  <a:pt x="1377756" y="0"/>
                </a:cubicBezTo>
                <a:cubicBezTo>
                  <a:pt x="1578612" y="-29258"/>
                  <a:pt x="1857963" y="42431"/>
                  <a:pt x="2041226" y="0"/>
                </a:cubicBezTo>
                <a:cubicBezTo>
                  <a:pt x="2224489" y="-42431"/>
                  <a:pt x="2337931" y="3506"/>
                  <a:pt x="2552885" y="0"/>
                </a:cubicBezTo>
                <a:cubicBezTo>
                  <a:pt x="2767839" y="-3506"/>
                  <a:pt x="2842030" y="13561"/>
                  <a:pt x="3064544" y="0"/>
                </a:cubicBezTo>
                <a:cubicBezTo>
                  <a:pt x="3287058" y="-13561"/>
                  <a:pt x="3455112" y="29832"/>
                  <a:pt x="3677410" y="0"/>
                </a:cubicBezTo>
                <a:cubicBezTo>
                  <a:pt x="3899708" y="-29832"/>
                  <a:pt x="4111434" y="55953"/>
                  <a:pt x="4239673" y="0"/>
                </a:cubicBezTo>
                <a:cubicBezTo>
                  <a:pt x="4367912" y="-55953"/>
                  <a:pt x="4973595" y="88622"/>
                  <a:pt x="5262991" y="0"/>
                </a:cubicBezTo>
                <a:cubicBezTo>
                  <a:pt x="5386659" y="10759"/>
                  <a:pt x="5493487" y="94242"/>
                  <a:pt x="5465618" y="202627"/>
                </a:cubicBezTo>
                <a:cubicBezTo>
                  <a:pt x="5498079" y="312610"/>
                  <a:pt x="5424350" y="476424"/>
                  <a:pt x="5465618" y="599764"/>
                </a:cubicBezTo>
                <a:cubicBezTo>
                  <a:pt x="5506886" y="723104"/>
                  <a:pt x="5423295" y="888040"/>
                  <a:pt x="5465618" y="1013110"/>
                </a:cubicBezTo>
                <a:cubicBezTo>
                  <a:pt x="5476941" y="1121923"/>
                  <a:pt x="5370609" y="1201538"/>
                  <a:pt x="5262991" y="1215737"/>
                </a:cubicBezTo>
                <a:cubicBezTo>
                  <a:pt x="5073363" y="1267928"/>
                  <a:pt x="4857558" y="1151337"/>
                  <a:pt x="4650125" y="1215737"/>
                </a:cubicBezTo>
                <a:cubicBezTo>
                  <a:pt x="4442692" y="1280137"/>
                  <a:pt x="4188239" y="1181171"/>
                  <a:pt x="4037258" y="1215737"/>
                </a:cubicBezTo>
                <a:cubicBezTo>
                  <a:pt x="3886277" y="1250303"/>
                  <a:pt x="3758141" y="1204318"/>
                  <a:pt x="3576203" y="1215737"/>
                </a:cubicBezTo>
                <a:cubicBezTo>
                  <a:pt x="3394266" y="1227156"/>
                  <a:pt x="3253055" y="1185859"/>
                  <a:pt x="3013940" y="1215737"/>
                </a:cubicBezTo>
                <a:cubicBezTo>
                  <a:pt x="2774825" y="1245615"/>
                  <a:pt x="2686327" y="1179258"/>
                  <a:pt x="2502281" y="1215737"/>
                </a:cubicBezTo>
                <a:cubicBezTo>
                  <a:pt x="2318235" y="1252216"/>
                  <a:pt x="2187702" y="1164976"/>
                  <a:pt x="2041226" y="1215737"/>
                </a:cubicBezTo>
                <a:cubicBezTo>
                  <a:pt x="1894750" y="1266498"/>
                  <a:pt x="1779634" y="1199068"/>
                  <a:pt x="1580171" y="1215737"/>
                </a:cubicBezTo>
                <a:cubicBezTo>
                  <a:pt x="1380708" y="1232406"/>
                  <a:pt x="1310660" y="1215125"/>
                  <a:pt x="1169719" y="1215737"/>
                </a:cubicBezTo>
                <a:cubicBezTo>
                  <a:pt x="1028778" y="1216349"/>
                  <a:pt x="636563" y="1153204"/>
                  <a:pt x="202627" y="1215737"/>
                </a:cubicBezTo>
                <a:cubicBezTo>
                  <a:pt x="87668" y="1231319"/>
                  <a:pt x="15712" y="1104820"/>
                  <a:pt x="0" y="1013110"/>
                </a:cubicBezTo>
                <a:cubicBezTo>
                  <a:pt x="-48479" y="907339"/>
                  <a:pt x="7278" y="730434"/>
                  <a:pt x="0" y="591659"/>
                </a:cubicBezTo>
                <a:cubicBezTo>
                  <a:pt x="-7278" y="452884"/>
                  <a:pt x="16742" y="330136"/>
                  <a:pt x="0" y="202627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xmlns="" sd="351012366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k-SK" sz="2400" dirty="0"/>
              <a:t>Aké prírodné faktory môžu zabrániť rastu drevín ? </a:t>
            </a:r>
          </a:p>
        </p:txBody>
      </p:sp>
      <p:sp>
        <p:nvSpPr>
          <p:cNvPr id="5" name="Bublina reči: oválna 4">
            <a:extLst>
              <a:ext uri="{FF2B5EF4-FFF2-40B4-BE49-F238E27FC236}">
                <a16:creationId xmlns:a16="http://schemas.microsoft.com/office/drawing/2014/main" id="{A9DB7A22-2489-4A15-BF38-9A59DA68EE0B}"/>
              </a:ext>
            </a:extLst>
          </p:cNvPr>
          <p:cNvSpPr/>
          <p:nvPr/>
        </p:nvSpPr>
        <p:spPr>
          <a:xfrm>
            <a:off x="602673" y="3735098"/>
            <a:ext cx="4218709" cy="1772084"/>
          </a:xfrm>
          <a:prstGeom prst="wedgeEllipseCallou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k-SK" sz="2000" dirty="0"/>
              <a:t>Nevhodná klíma, napr. </a:t>
            </a:r>
            <a:r>
              <a:rPr lang="sk-SK" sz="2000" b="1" dirty="0"/>
              <a:t>sucho,</a:t>
            </a:r>
            <a:r>
              <a:rPr lang="sk-SK" sz="2000" dirty="0"/>
              <a:t> alebo </a:t>
            </a:r>
            <a:r>
              <a:rPr lang="sk-SK" sz="2000" b="1" dirty="0"/>
              <a:t>veľa vlhka, veterno..</a:t>
            </a:r>
            <a:r>
              <a:rPr lang="sk-SK" sz="2000" dirty="0"/>
              <a:t>. </a:t>
            </a:r>
          </a:p>
          <a:p>
            <a:pPr algn="ctr"/>
            <a:endParaRPr lang="sk-SK" sz="2000" dirty="0"/>
          </a:p>
        </p:txBody>
      </p:sp>
      <p:sp>
        <p:nvSpPr>
          <p:cNvPr id="6" name="Obdĺžnik: zaoblené rohy 5">
            <a:extLst>
              <a:ext uri="{FF2B5EF4-FFF2-40B4-BE49-F238E27FC236}">
                <a16:creationId xmlns:a16="http://schemas.microsoft.com/office/drawing/2014/main" id="{31A805B4-9E17-4037-A4D0-DE2506630B9B}"/>
              </a:ext>
            </a:extLst>
          </p:cNvPr>
          <p:cNvSpPr/>
          <p:nvPr/>
        </p:nvSpPr>
        <p:spPr>
          <a:xfrm>
            <a:off x="5455227" y="3483771"/>
            <a:ext cx="6255328" cy="1372898"/>
          </a:xfrm>
          <a:custGeom>
            <a:avLst/>
            <a:gdLst>
              <a:gd name="connsiteX0" fmla="*/ 0 w 6255328"/>
              <a:gd name="connsiteY0" fmla="*/ 228821 h 1372898"/>
              <a:gd name="connsiteX1" fmla="*/ 228821 w 6255328"/>
              <a:gd name="connsiteY1" fmla="*/ 0 h 1372898"/>
              <a:gd name="connsiteX2" fmla="*/ 692636 w 6255328"/>
              <a:gd name="connsiteY2" fmla="*/ 0 h 1372898"/>
              <a:gd name="connsiteX3" fmla="*/ 1388358 w 6255328"/>
              <a:gd name="connsiteY3" fmla="*/ 0 h 1372898"/>
              <a:gd name="connsiteX4" fmla="*/ 1910150 w 6255328"/>
              <a:gd name="connsiteY4" fmla="*/ 0 h 1372898"/>
              <a:gd name="connsiteX5" fmla="*/ 2315988 w 6255328"/>
              <a:gd name="connsiteY5" fmla="*/ 0 h 1372898"/>
              <a:gd name="connsiteX6" fmla="*/ 2779803 w 6255328"/>
              <a:gd name="connsiteY6" fmla="*/ 0 h 1372898"/>
              <a:gd name="connsiteX7" fmla="*/ 3475525 w 6255328"/>
              <a:gd name="connsiteY7" fmla="*/ 0 h 1372898"/>
              <a:gd name="connsiteX8" fmla="*/ 4113271 w 6255328"/>
              <a:gd name="connsiteY8" fmla="*/ 0 h 1372898"/>
              <a:gd name="connsiteX9" fmla="*/ 4577086 w 6255328"/>
              <a:gd name="connsiteY9" fmla="*/ 0 h 1372898"/>
              <a:gd name="connsiteX10" fmla="*/ 5214831 w 6255328"/>
              <a:gd name="connsiteY10" fmla="*/ 0 h 1372898"/>
              <a:gd name="connsiteX11" fmla="*/ 6026507 w 6255328"/>
              <a:gd name="connsiteY11" fmla="*/ 0 h 1372898"/>
              <a:gd name="connsiteX12" fmla="*/ 6255328 w 6255328"/>
              <a:gd name="connsiteY12" fmla="*/ 228821 h 1372898"/>
              <a:gd name="connsiteX13" fmla="*/ 6255328 w 6255328"/>
              <a:gd name="connsiteY13" fmla="*/ 677296 h 1372898"/>
              <a:gd name="connsiteX14" fmla="*/ 6255328 w 6255328"/>
              <a:gd name="connsiteY14" fmla="*/ 1144077 h 1372898"/>
              <a:gd name="connsiteX15" fmla="*/ 6026507 w 6255328"/>
              <a:gd name="connsiteY15" fmla="*/ 1372898 h 1372898"/>
              <a:gd name="connsiteX16" fmla="*/ 5620669 w 6255328"/>
              <a:gd name="connsiteY16" fmla="*/ 1372898 h 1372898"/>
              <a:gd name="connsiteX17" fmla="*/ 5040900 w 6255328"/>
              <a:gd name="connsiteY17" fmla="*/ 1372898 h 1372898"/>
              <a:gd name="connsiteX18" fmla="*/ 4519109 w 6255328"/>
              <a:gd name="connsiteY18" fmla="*/ 1372898 h 1372898"/>
              <a:gd name="connsiteX19" fmla="*/ 4113271 w 6255328"/>
              <a:gd name="connsiteY19" fmla="*/ 1372898 h 1372898"/>
              <a:gd name="connsiteX20" fmla="*/ 3417548 w 6255328"/>
              <a:gd name="connsiteY20" fmla="*/ 1372898 h 1372898"/>
              <a:gd name="connsiteX21" fmla="*/ 2721826 w 6255328"/>
              <a:gd name="connsiteY21" fmla="*/ 1372898 h 1372898"/>
              <a:gd name="connsiteX22" fmla="*/ 2026104 w 6255328"/>
              <a:gd name="connsiteY22" fmla="*/ 1372898 h 1372898"/>
              <a:gd name="connsiteX23" fmla="*/ 1562289 w 6255328"/>
              <a:gd name="connsiteY23" fmla="*/ 1372898 h 1372898"/>
              <a:gd name="connsiteX24" fmla="*/ 1040497 w 6255328"/>
              <a:gd name="connsiteY24" fmla="*/ 1372898 h 1372898"/>
              <a:gd name="connsiteX25" fmla="*/ 228821 w 6255328"/>
              <a:gd name="connsiteY25" fmla="*/ 1372898 h 1372898"/>
              <a:gd name="connsiteX26" fmla="*/ 0 w 6255328"/>
              <a:gd name="connsiteY26" fmla="*/ 1144077 h 1372898"/>
              <a:gd name="connsiteX27" fmla="*/ 0 w 6255328"/>
              <a:gd name="connsiteY27" fmla="*/ 713907 h 1372898"/>
              <a:gd name="connsiteX28" fmla="*/ 0 w 6255328"/>
              <a:gd name="connsiteY28" fmla="*/ 228821 h 13728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6255328" h="1372898" fill="none" extrusionOk="0">
                <a:moveTo>
                  <a:pt x="0" y="228821"/>
                </a:moveTo>
                <a:cubicBezTo>
                  <a:pt x="12950" y="96462"/>
                  <a:pt x="100676" y="-4224"/>
                  <a:pt x="228821" y="0"/>
                </a:cubicBezTo>
                <a:cubicBezTo>
                  <a:pt x="427581" y="-5806"/>
                  <a:pt x="510191" y="3285"/>
                  <a:pt x="692636" y="0"/>
                </a:cubicBezTo>
                <a:cubicBezTo>
                  <a:pt x="875081" y="-3285"/>
                  <a:pt x="1050833" y="78836"/>
                  <a:pt x="1388358" y="0"/>
                </a:cubicBezTo>
                <a:cubicBezTo>
                  <a:pt x="1725883" y="-78836"/>
                  <a:pt x="1804768" y="35331"/>
                  <a:pt x="1910150" y="0"/>
                </a:cubicBezTo>
                <a:cubicBezTo>
                  <a:pt x="2015532" y="-35331"/>
                  <a:pt x="2146095" y="45973"/>
                  <a:pt x="2315988" y="0"/>
                </a:cubicBezTo>
                <a:cubicBezTo>
                  <a:pt x="2485881" y="-45973"/>
                  <a:pt x="2643458" y="41441"/>
                  <a:pt x="2779803" y="0"/>
                </a:cubicBezTo>
                <a:cubicBezTo>
                  <a:pt x="2916148" y="-41441"/>
                  <a:pt x="3237989" y="2945"/>
                  <a:pt x="3475525" y="0"/>
                </a:cubicBezTo>
                <a:cubicBezTo>
                  <a:pt x="3713061" y="-2945"/>
                  <a:pt x="3916438" y="282"/>
                  <a:pt x="4113271" y="0"/>
                </a:cubicBezTo>
                <a:cubicBezTo>
                  <a:pt x="4310104" y="-282"/>
                  <a:pt x="4424422" y="13986"/>
                  <a:pt x="4577086" y="0"/>
                </a:cubicBezTo>
                <a:cubicBezTo>
                  <a:pt x="4729751" y="-13986"/>
                  <a:pt x="4899563" y="6679"/>
                  <a:pt x="5214831" y="0"/>
                </a:cubicBezTo>
                <a:cubicBezTo>
                  <a:pt x="5530099" y="-6679"/>
                  <a:pt x="5694189" y="77961"/>
                  <a:pt x="6026507" y="0"/>
                </a:cubicBezTo>
                <a:cubicBezTo>
                  <a:pt x="6125185" y="-19528"/>
                  <a:pt x="6241625" y="87016"/>
                  <a:pt x="6255328" y="228821"/>
                </a:cubicBezTo>
                <a:cubicBezTo>
                  <a:pt x="6298468" y="320535"/>
                  <a:pt x="6239829" y="464747"/>
                  <a:pt x="6255328" y="677296"/>
                </a:cubicBezTo>
                <a:cubicBezTo>
                  <a:pt x="6270827" y="889845"/>
                  <a:pt x="6239166" y="999886"/>
                  <a:pt x="6255328" y="1144077"/>
                </a:cubicBezTo>
                <a:cubicBezTo>
                  <a:pt x="6230035" y="1258216"/>
                  <a:pt x="6127002" y="1369430"/>
                  <a:pt x="6026507" y="1372898"/>
                </a:cubicBezTo>
                <a:cubicBezTo>
                  <a:pt x="5909395" y="1382558"/>
                  <a:pt x="5764016" y="1336655"/>
                  <a:pt x="5620669" y="1372898"/>
                </a:cubicBezTo>
                <a:cubicBezTo>
                  <a:pt x="5477322" y="1409141"/>
                  <a:pt x="5223777" y="1359319"/>
                  <a:pt x="5040900" y="1372898"/>
                </a:cubicBezTo>
                <a:cubicBezTo>
                  <a:pt x="4858023" y="1386477"/>
                  <a:pt x="4704880" y="1366363"/>
                  <a:pt x="4519109" y="1372898"/>
                </a:cubicBezTo>
                <a:cubicBezTo>
                  <a:pt x="4333338" y="1379433"/>
                  <a:pt x="4197240" y="1346278"/>
                  <a:pt x="4113271" y="1372898"/>
                </a:cubicBezTo>
                <a:cubicBezTo>
                  <a:pt x="4029302" y="1399518"/>
                  <a:pt x="3742772" y="1338279"/>
                  <a:pt x="3417548" y="1372898"/>
                </a:cubicBezTo>
                <a:cubicBezTo>
                  <a:pt x="3092324" y="1407517"/>
                  <a:pt x="2923829" y="1321770"/>
                  <a:pt x="2721826" y="1372898"/>
                </a:cubicBezTo>
                <a:cubicBezTo>
                  <a:pt x="2519823" y="1424026"/>
                  <a:pt x="2184840" y="1352266"/>
                  <a:pt x="2026104" y="1372898"/>
                </a:cubicBezTo>
                <a:cubicBezTo>
                  <a:pt x="1867368" y="1393530"/>
                  <a:pt x="1668499" y="1341933"/>
                  <a:pt x="1562289" y="1372898"/>
                </a:cubicBezTo>
                <a:cubicBezTo>
                  <a:pt x="1456079" y="1403863"/>
                  <a:pt x="1229828" y="1335600"/>
                  <a:pt x="1040497" y="1372898"/>
                </a:cubicBezTo>
                <a:cubicBezTo>
                  <a:pt x="851166" y="1410196"/>
                  <a:pt x="563714" y="1287532"/>
                  <a:pt x="228821" y="1372898"/>
                </a:cubicBezTo>
                <a:cubicBezTo>
                  <a:pt x="126397" y="1383556"/>
                  <a:pt x="-5558" y="1269152"/>
                  <a:pt x="0" y="1144077"/>
                </a:cubicBezTo>
                <a:cubicBezTo>
                  <a:pt x="-6039" y="1020697"/>
                  <a:pt x="21553" y="845246"/>
                  <a:pt x="0" y="713907"/>
                </a:cubicBezTo>
                <a:cubicBezTo>
                  <a:pt x="-21553" y="582568"/>
                  <a:pt x="20643" y="387433"/>
                  <a:pt x="0" y="228821"/>
                </a:cubicBezTo>
                <a:close/>
              </a:path>
              <a:path w="6255328" h="1372898" stroke="0" extrusionOk="0">
                <a:moveTo>
                  <a:pt x="0" y="228821"/>
                </a:moveTo>
                <a:cubicBezTo>
                  <a:pt x="-24428" y="112509"/>
                  <a:pt x="138104" y="6186"/>
                  <a:pt x="228821" y="0"/>
                </a:cubicBezTo>
                <a:cubicBezTo>
                  <a:pt x="449175" y="-21152"/>
                  <a:pt x="656865" y="39901"/>
                  <a:pt x="808590" y="0"/>
                </a:cubicBezTo>
                <a:cubicBezTo>
                  <a:pt x="960315" y="-39901"/>
                  <a:pt x="1179586" y="69601"/>
                  <a:pt x="1446335" y="0"/>
                </a:cubicBezTo>
                <a:cubicBezTo>
                  <a:pt x="1713084" y="-69601"/>
                  <a:pt x="1938172" y="31399"/>
                  <a:pt x="2142057" y="0"/>
                </a:cubicBezTo>
                <a:cubicBezTo>
                  <a:pt x="2345942" y="-31399"/>
                  <a:pt x="2454558" y="20630"/>
                  <a:pt x="2663849" y="0"/>
                </a:cubicBezTo>
                <a:cubicBezTo>
                  <a:pt x="2873140" y="-20630"/>
                  <a:pt x="2967547" y="26392"/>
                  <a:pt x="3185641" y="0"/>
                </a:cubicBezTo>
                <a:cubicBezTo>
                  <a:pt x="3403735" y="-26392"/>
                  <a:pt x="3536039" y="44112"/>
                  <a:pt x="3823386" y="0"/>
                </a:cubicBezTo>
                <a:cubicBezTo>
                  <a:pt x="4110733" y="-44112"/>
                  <a:pt x="4267634" y="9698"/>
                  <a:pt x="4403155" y="0"/>
                </a:cubicBezTo>
                <a:cubicBezTo>
                  <a:pt x="4538676" y="-9698"/>
                  <a:pt x="4755382" y="18056"/>
                  <a:pt x="5098877" y="0"/>
                </a:cubicBezTo>
                <a:cubicBezTo>
                  <a:pt x="5442372" y="-18056"/>
                  <a:pt x="5615252" y="34491"/>
                  <a:pt x="6026507" y="0"/>
                </a:cubicBezTo>
                <a:cubicBezTo>
                  <a:pt x="6160315" y="-3164"/>
                  <a:pt x="6240153" y="113077"/>
                  <a:pt x="6255328" y="228821"/>
                </a:cubicBezTo>
                <a:cubicBezTo>
                  <a:pt x="6279702" y="433434"/>
                  <a:pt x="6248139" y="473016"/>
                  <a:pt x="6255328" y="695602"/>
                </a:cubicBezTo>
                <a:cubicBezTo>
                  <a:pt x="6262517" y="918188"/>
                  <a:pt x="6254403" y="932832"/>
                  <a:pt x="6255328" y="1144077"/>
                </a:cubicBezTo>
                <a:cubicBezTo>
                  <a:pt x="6256315" y="1235076"/>
                  <a:pt x="6147896" y="1369757"/>
                  <a:pt x="6026507" y="1372898"/>
                </a:cubicBezTo>
                <a:cubicBezTo>
                  <a:pt x="5876081" y="1415463"/>
                  <a:pt x="5641533" y="1350207"/>
                  <a:pt x="5330785" y="1372898"/>
                </a:cubicBezTo>
                <a:cubicBezTo>
                  <a:pt x="5020037" y="1395589"/>
                  <a:pt x="4977615" y="1362404"/>
                  <a:pt x="4866970" y="1372898"/>
                </a:cubicBezTo>
                <a:cubicBezTo>
                  <a:pt x="4756325" y="1383392"/>
                  <a:pt x="4500814" y="1358647"/>
                  <a:pt x="4287201" y="1372898"/>
                </a:cubicBezTo>
                <a:cubicBezTo>
                  <a:pt x="4073588" y="1387149"/>
                  <a:pt x="3870899" y="1334538"/>
                  <a:pt x="3765409" y="1372898"/>
                </a:cubicBezTo>
                <a:cubicBezTo>
                  <a:pt x="3659919" y="1411258"/>
                  <a:pt x="3417746" y="1348463"/>
                  <a:pt x="3301595" y="1372898"/>
                </a:cubicBezTo>
                <a:cubicBezTo>
                  <a:pt x="3185444" y="1397333"/>
                  <a:pt x="3064574" y="1320340"/>
                  <a:pt x="2837780" y="1372898"/>
                </a:cubicBezTo>
                <a:cubicBezTo>
                  <a:pt x="2610987" y="1425456"/>
                  <a:pt x="2541256" y="1343149"/>
                  <a:pt x="2431942" y="1372898"/>
                </a:cubicBezTo>
                <a:cubicBezTo>
                  <a:pt x="2322628" y="1402647"/>
                  <a:pt x="2113775" y="1338228"/>
                  <a:pt x="1852173" y="1372898"/>
                </a:cubicBezTo>
                <a:cubicBezTo>
                  <a:pt x="1590571" y="1407568"/>
                  <a:pt x="1490199" y="1300230"/>
                  <a:pt x="1214428" y="1372898"/>
                </a:cubicBezTo>
                <a:cubicBezTo>
                  <a:pt x="938657" y="1445566"/>
                  <a:pt x="552521" y="1326294"/>
                  <a:pt x="228821" y="1372898"/>
                </a:cubicBezTo>
                <a:cubicBezTo>
                  <a:pt x="76372" y="1365388"/>
                  <a:pt x="52" y="1263465"/>
                  <a:pt x="0" y="1144077"/>
                </a:cubicBezTo>
                <a:cubicBezTo>
                  <a:pt x="-12392" y="975915"/>
                  <a:pt x="41007" y="881633"/>
                  <a:pt x="0" y="695602"/>
                </a:cubicBezTo>
                <a:cubicBezTo>
                  <a:pt x="-41007" y="509571"/>
                  <a:pt x="27355" y="371045"/>
                  <a:pt x="0" y="228821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xmlns="" sd="351012366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k-SK" sz="2400" dirty="0"/>
              <a:t>Pamätáš si ako sa volali miesta kde pôda bola trvalo v kontakte s vodou a vznikal tam zvláštny typ pôdy? </a:t>
            </a:r>
          </a:p>
        </p:txBody>
      </p:sp>
      <p:sp>
        <p:nvSpPr>
          <p:cNvPr id="7" name="Bublina reči: oválna 6">
            <a:extLst>
              <a:ext uri="{FF2B5EF4-FFF2-40B4-BE49-F238E27FC236}">
                <a16:creationId xmlns:a16="http://schemas.microsoft.com/office/drawing/2014/main" id="{A9B57AA6-37D6-4D08-A4A8-15B65E773759}"/>
              </a:ext>
            </a:extLst>
          </p:cNvPr>
          <p:cNvSpPr/>
          <p:nvPr/>
        </p:nvSpPr>
        <p:spPr>
          <a:xfrm>
            <a:off x="6234544" y="5154113"/>
            <a:ext cx="3832515" cy="1372898"/>
          </a:xfrm>
          <a:prstGeom prst="wedgeEllipseCallou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k-SK" sz="2000" b="1" dirty="0"/>
              <a:t>Rašeliniská </a:t>
            </a:r>
          </a:p>
          <a:p>
            <a:pPr algn="ctr"/>
            <a:endParaRPr lang="sk-SK" sz="2000" dirty="0"/>
          </a:p>
        </p:txBody>
      </p:sp>
      <p:pic>
        <p:nvPicPr>
          <p:cNvPr id="8" name="Obrázok 7">
            <a:extLst>
              <a:ext uri="{FF2B5EF4-FFF2-40B4-BE49-F238E27FC236}">
                <a16:creationId xmlns:a16="http://schemas.microsoft.com/office/drawing/2014/main" id="{FE5879A0-2033-49B9-8E32-F506BE158E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8236" y="2417186"/>
            <a:ext cx="6233010" cy="3506068"/>
          </a:xfrm>
          <a:prstGeom prst="rect">
            <a:avLst/>
          </a:prstGeom>
        </p:spPr>
      </p:pic>
      <p:pic>
        <p:nvPicPr>
          <p:cNvPr id="10" name="Obrázok 9">
            <a:extLst>
              <a:ext uri="{FF2B5EF4-FFF2-40B4-BE49-F238E27FC236}">
                <a16:creationId xmlns:a16="http://schemas.microsoft.com/office/drawing/2014/main" id="{A3E7E069-5DB6-4112-99C9-46CA429125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97" y="2038142"/>
            <a:ext cx="6755823" cy="4488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946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3E22B0B-F402-4961-A228-324412039E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573" y="136236"/>
            <a:ext cx="10515600" cy="1089602"/>
          </a:xfrm>
        </p:spPr>
        <p:txBody>
          <a:bodyPr>
            <a:normAutofit/>
          </a:bodyPr>
          <a:lstStyle/>
          <a:p>
            <a:r>
              <a:rPr lang="sk-SK" sz="5400" b="1" u="sng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Lúky </a:t>
            </a:r>
          </a:p>
        </p:txBody>
      </p:sp>
      <p:pic>
        <p:nvPicPr>
          <p:cNvPr id="2050" name="Picture 2" descr="Lúka Suchá Tráva Strom - Fotografia zdarma na Pixabay">
            <a:extLst>
              <a:ext uri="{FF2B5EF4-FFF2-40B4-BE49-F238E27FC236}">
                <a16:creationId xmlns:a16="http://schemas.microsoft.com/office/drawing/2014/main" id="{B8F0DF73-5FCF-4B76-A195-36AE77E225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42498"/>
            <a:ext cx="5479087" cy="4109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ázok 3">
            <a:extLst>
              <a:ext uri="{FF2B5EF4-FFF2-40B4-BE49-F238E27FC236}">
                <a16:creationId xmlns:a16="http://schemas.microsoft.com/office/drawing/2014/main" id="{D08EAEE3-E8EB-465B-B9E9-C92C661A93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1596" y="1677122"/>
            <a:ext cx="6143424" cy="4109314"/>
          </a:xfrm>
          <a:prstGeom prst="rect">
            <a:avLst/>
          </a:prstGeom>
        </p:spPr>
      </p:pic>
      <p:sp>
        <p:nvSpPr>
          <p:cNvPr id="5" name="Obdĺžnik: zaoblené rohy 4">
            <a:extLst>
              <a:ext uri="{FF2B5EF4-FFF2-40B4-BE49-F238E27FC236}">
                <a16:creationId xmlns:a16="http://schemas.microsoft.com/office/drawing/2014/main" id="{DE600609-386E-4848-8520-F1E02D471FC4}"/>
              </a:ext>
            </a:extLst>
          </p:cNvPr>
          <p:cNvSpPr/>
          <p:nvPr/>
        </p:nvSpPr>
        <p:spPr>
          <a:xfrm>
            <a:off x="2480349" y="136236"/>
            <a:ext cx="5479087" cy="1006475"/>
          </a:xfrm>
          <a:custGeom>
            <a:avLst/>
            <a:gdLst>
              <a:gd name="connsiteX0" fmla="*/ 0 w 5479087"/>
              <a:gd name="connsiteY0" fmla="*/ 167749 h 1006475"/>
              <a:gd name="connsiteX1" fmla="*/ 167749 w 5479087"/>
              <a:gd name="connsiteY1" fmla="*/ 0 h 1006475"/>
              <a:gd name="connsiteX2" fmla="*/ 584951 w 5479087"/>
              <a:gd name="connsiteY2" fmla="*/ 0 h 1006475"/>
              <a:gd name="connsiteX3" fmla="*/ 1207897 w 5479087"/>
              <a:gd name="connsiteY3" fmla="*/ 0 h 1006475"/>
              <a:gd name="connsiteX4" fmla="*/ 1676535 w 5479087"/>
              <a:gd name="connsiteY4" fmla="*/ 0 h 1006475"/>
              <a:gd name="connsiteX5" fmla="*/ 2093737 w 5479087"/>
              <a:gd name="connsiteY5" fmla="*/ 0 h 1006475"/>
              <a:gd name="connsiteX6" fmla="*/ 2510940 w 5479087"/>
              <a:gd name="connsiteY6" fmla="*/ 0 h 1006475"/>
              <a:gd name="connsiteX7" fmla="*/ 3031014 w 5479087"/>
              <a:gd name="connsiteY7" fmla="*/ 0 h 1006475"/>
              <a:gd name="connsiteX8" fmla="*/ 3653959 w 5479087"/>
              <a:gd name="connsiteY8" fmla="*/ 0 h 1006475"/>
              <a:gd name="connsiteX9" fmla="*/ 4225469 w 5479087"/>
              <a:gd name="connsiteY9" fmla="*/ 0 h 1006475"/>
              <a:gd name="connsiteX10" fmla="*/ 5311338 w 5479087"/>
              <a:gd name="connsiteY10" fmla="*/ 0 h 1006475"/>
              <a:gd name="connsiteX11" fmla="*/ 5479087 w 5479087"/>
              <a:gd name="connsiteY11" fmla="*/ 167749 h 1006475"/>
              <a:gd name="connsiteX12" fmla="*/ 5479087 w 5479087"/>
              <a:gd name="connsiteY12" fmla="*/ 503238 h 1006475"/>
              <a:gd name="connsiteX13" fmla="*/ 5479087 w 5479087"/>
              <a:gd name="connsiteY13" fmla="*/ 838726 h 1006475"/>
              <a:gd name="connsiteX14" fmla="*/ 5311338 w 5479087"/>
              <a:gd name="connsiteY14" fmla="*/ 1006475 h 1006475"/>
              <a:gd name="connsiteX15" fmla="*/ 4894136 w 5479087"/>
              <a:gd name="connsiteY15" fmla="*/ 1006475 h 1006475"/>
              <a:gd name="connsiteX16" fmla="*/ 4374062 w 5479087"/>
              <a:gd name="connsiteY16" fmla="*/ 1006475 h 1006475"/>
              <a:gd name="connsiteX17" fmla="*/ 3699680 w 5479087"/>
              <a:gd name="connsiteY17" fmla="*/ 1006475 h 1006475"/>
              <a:gd name="connsiteX18" fmla="*/ 3128170 w 5479087"/>
              <a:gd name="connsiteY18" fmla="*/ 1006475 h 1006475"/>
              <a:gd name="connsiteX19" fmla="*/ 2556660 w 5479087"/>
              <a:gd name="connsiteY19" fmla="*/ 1006475 h 1006475"/>
              <a:gd name="connsiteX20" fmla="*/ 2088022 w 5479087"/>
              <a:gd name="connsiteY20" fmla="*/ 1006475 h 1006475"/>
              <a:gd name="connsiteX21" fmla="*/ 1465076 w 5479087"/>
              <a:gd name="connsiteY21" fmla="*/ 1006475 h 1006475"/>
              <a:gd name="connsiteX22" fmla="*/ 842131 w 5479087"/>
              <a:gd name="connsiteY22" fmla="*/ 1006475 h 1006475"/>
              <a:gd name="connsiteX23" fmla="*/ 167749 w 5479087"/>
              <a:gd name="connsiteY23" fmla="*/ 1006475 h 1006475"/>
              <a:gd name="connsiteX24" fmla="*/ 0 w 5479087"/>
              <a:gd name="connsiteY24" fmla="*/ 838726 h 1006475"/>
              <a:gd name="connsiteX25" fmla="*/ 0 w 5479087"/>
              <a:gd name="connsiteY25" fmla="*/ 509947 h 1006475"/>
              <a:gd name="connsiteX26" fmla="*/ 0 w 5479087"/>
              <a:gd name="connsiteY26" fmla="*/ 167749 h 1006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5479087" h="1006475" fill="none" extrusionOk="0">
                <a:moveTo>
                  <a:pt x="0" y="167749"/>
                </a:moveTo>
                <a:cubicBezTo>
                  <a:pt x="5704" y="70291"/>
                  <a:pt x="66034" y="-3796"/>
                  <a:pt x="167749" y="0"/>
                </a:cubicBezTo>
                <a:cubicBezTo>
                  <a:pt x="374907" y="-7058"/>
                  <a:pt x="395922" y="2277"/>
                  <a:pt x="584951" y="0"/>
                </a:cubicBezTo>
                <a:cubicBezTo>
                  <a:pt x="773980" y="-2277"/>
                  <a:pt x="902263" y="23875"/>
                  <a:pt x="1207897" y="0"/>
                </a:cubicBezTo>
                <a:cubicBezTo>
                  <a:pt x="1513531" y="-23875"/>
                  <a:pt x="1516181" y="10276"/>
                  <a:pt x="1676535" y="0"/>
                </a:cubicBezTo>
                <a:cubicBezTo>
                  <a:pt x="1836889" y="-10276"/>
                  <a:pt x="1893507" y="33868"/>
                  <a:pt x="2093737" y="0"/>
                </a:cubicBezTo>
                <a:cubicBezTo>
                  <a:pt x="2293967" y="-33868"/>
                  <a:pt x="2411426" y="33664"/>
                  <a:pt x="2510940" y="0"/>
                </a:cubicBezTo>
                <a:cubicBezTo>
                  <a:pt x="2610454" y="-33664"/>
                  <a:pt x="2905372" y="19328"/>
                  <a:pt x="3031014" y="0"/>
                </a:cubicBezTo>
                <a:cubicBezTo>
                  <a:pt x="3156656" y="-19328"/>
                  <a:pt x="3512587" y="74240"/>
                  <a:pt x="3653959" y="0"/>
                </a:cubicBezTo>
                <a:cubicBezTo>
                  <a:pt x="3795331" y="-74240"/>
                  <a:pt x="4028632" y="54959"/>
                  <a:pt x="4225469" y="0"/>
                </a:cubicBezTo>
                <a:cubicBezTo>
                  <a:pt x="4422306" y="-54959"/>
                  <a:pt x="4976596" y="111681"/>
                  <a:pt x="5311338" y="0"/>
                </a:cubicBezTo>
                <a:cubicBezTo>
                  <a:pt x="5399461" y="5330"/>
                  <a:pt x="5481219" y="84325"/>
                  <a:pt x="5479087" y="167749"/>
                </a:cubicBezTo>
                <a:cubicBezTo>
                  <a:pt x="5512933" y="291773"/>
                  <a:pt x="5471874" y="411405"/>
                  <a:pt x="5479087" y="503238"/>
                </a:cubicBezTo>
                <a:cubicBezTo>
                  <a:pt x="5486300" y="595071"/>
                  <a:pt x="5448442" y="726740"/>
                  <a:pt x="5479087" y="838726"/>
                </a:cubicBezTo>
                <a:cubicBezTo>
                  <a:pt x="5491003" y="919775"/>
                  <a:pt x="5386117" y="1027091"/>
                  <a:pt x="5311338" y="1006475"/>
                </a:cubicBezTo>
                <a:cubicBezTo>
                  <a:pt x="5176781" y="1039482"/>
                  <a:pt x="4985993" y="987886"/>
                  <a:pt x="4894136" y="1006475"/>
                </a:cubicBezTo>
                <a:cubicBezTo>
                  <a:pt x="4802279" y="1025064"/>
                  <a:pt x="4616946" y="964662"/>
                  <a:pt x="4374062" y="1006475"/>
                </a:cubicBezTo>
                <a:cubicBezTo>
                  <a:pt x="4131178" y="1048288"/>
                  <a:pt x="3924394" y="967254"/>
                  <a:pt x="3699680" y="1006475"/>
                </a:cubicBezTo>
                <a:cubicBezTo>
                  <a:pt x="3474966" y="1045696"/>
                  <a:pt x="3350561" y="981001"/>
                  <a:pt x="3128170" y="1006475"/>
                </a:cubicBezTo>
                <a:cubicBezTo>
                  <a:pt x="2905779" y="1031949"/>
                  <a:pt x="2790521" y="992526"/>
                  <a:pt x="2556660" y="1006475"/>
                </a:cubicBezTo>
                <a:cubicBezTo>
                  <a:pt x="2322799" y="1020424"/>
                  <a:pt x="2237900" y="998901"/>
                  <a:pt x="2088022" y="1006475"/>
                </a:cubicBezTo>
                <a:cubicBezTo>
                  <a:pt x="1938144" y="1014049"/>
                  <a:pt x="1732976" y="950489"/>
                  <a:pt x="1465076" y="1006475"/>
                </a:cubicBezTo>
                <a:cubicBezTo>
                  <a:pt x="1197176" y="1062461"/>
                  <a:pt x="1136157" y="952453"/>
                  <a:pt x="842131" y="1006475"/>
                </a:cubicBezTo>
                <a:cubicBezTo>
                  <a:pt x="548106" y="1060497"/>
                  <a:pt x="499026" y="1001335"/>
                  <a:pt x="167749" y="1006475"/>
                </a:cubicBezTo>
                <a:cubicBezTo>
                  <a:pt x="52119" y="994754"/>
                  <a:pt x="398" y="936885"/>
                  <a:pt x="0" y="838726"/>
                </a:cubicBezTo>
                <a:cubicBezTo>
                  <a:pt x="-26139" y="737138"/>
                  <a:pt x="2833" y="664675"/>
                  <a:pt x="0" y="509947"/>
                </a:cubicBezTo>
                <a:cubicBezTo>
                  <a:pt x="-2833" y="355219"/>
                  <a:pt x="26296" y="329584"/>
                  <a:pt x="0" y="167749"/>
                </a:cubicBezTo>
                <a:close/>
              </a:path>
              <a:path w="5479087" h="1006475" stroke="0" extrusionOk="0">
                <a:moveTo>
                  <a:pt x="0" y="167749"/>
                </a:moveTo>
                <a:cubicBezTo>
                  <a:pt x="-15343" y="98177"/>
                  <a:pt x="93376" y="-15351"/>
                  <a:pt x="167749" y="0"/>
                </a:cubicBezTo>
                <a:cubicBezTo>
                  <a:pt x="348732" y="-44847"/>
                  <a:pt x="475787" y="17810"/>
                  <a:pt x="584951" y="0"/>
                </a:cubicBezTo>
                <a:cubicBezTo>
                  <a:pt x="694115" y="-17810"/>
                  <a:pt x="1017736" y="56457"/>
                  <a:pt x="1207897" y="0"/>
                </a:cubicBezTo>
                <a:cubicBezTo>
                  <a:pt x="1398058" y="-56457"/>
                  <a:pt x="1481141" y="16233"/>
                  <a:pt x="1625099" y="0"/>
                </a:cubicBezTo>
                <a:cubicBezTo>
                  <a:pt x="1769057" y="-16233"/>
                  <a:pt x="1887624" y="23529"/>
                  <a:pt x="2042301" y="0"/>
                </a:cubicBezTo>
                <a:cubicBezTo>
                  <a:pt x="2196978" y="-23529"/>
                  <a:pt x="2438283" y="48830"/>
                  <a:pt x="2613811" y="0"/>
                </a:cubicBezTo>
                <a:cubicBezTo>
                  <a:pt x="2789339" y="-48830"/>
                  <a:pt x="3027420" y="27130"/>
                  <a:pt x="3185321" y="0"/>
                </a:cubicBezTo>
                <a:cubicBezTo>
                  <a:pt x="3343222" y="-27130"/>
                  <a:pt x="3478019" y="1249"/>
                  <a:pt x="3602523" y="0"/>
                </a:cubicBezTo>
                <a:cubicBezTo>
                  <a:pt x="3727027" y="-1249"/>
                  <a:pt x="3921441" y="64603"/>
                  <a:pt x="4174033" y="0"/>
                </a:cubicBezTo>
                <a:cubicBezTo>
                  <a:pt x="4426625" y="-64603"/>
                  <a:pt x="4424797" y="11233"/>
                  <a:pt x="4642671" y="0"/>
                </a:cubicBezTo>
                <a:cubicBezTo>
                  <a:pt x="4860545" y="-11233"/>
                  <a:pt x="4999980" y="46505"/>
                  <a:pt x="5311338" y="0"/>
                </a:cubicBezTo>
                <a:cubicBezTo>
                  <a:pt x="5418132" y="-6128"/>
                  <a:pt x="5482794" y="80119"/>
                  <a:pt x="5479087" y="167749"/>
                </a:cubicBezTo>
                <a:cubicBezTo>
                  <a:pt x="5493778" y="332661"/>
                  <a:pt x="5458638" y="434261"/>
                  <a:pt x="5479087" y="509947"/>
                </a:cubicBezTo>
                <a:cubicBezTo>
                  <a:pt x="5499536" y="585633"/>
                  <a:pt x="5461601" y="769076"/>
                  <a:pt x="5479087" y="838726"/>
                </a:cubicBezTo>
                <a:cubicBezTo>
                  <a:pt x="5484580" y="948075"/>
                  <a:pt x="5405344" y="981993"/>
                  <a:pt x="5311338" y="1006475"/>
                </a:cubicBezTo>
                <a:cubicBezTo>
                  <a:pt x="5125720" y="1080039"/>
                  <a:pt x="4858549" y="974945"/>
                  <a:pt x="4688392" y="1006475"/>
                </a:cubicBezTo>
                <a:cubicBezTo>
                  <a:pt x="4518235" y="1038005"/>
                  <a:pt x="4417031" y="1002051"/>
                  <a:pt x="4219754" y="1006475"/>
                </a:cubicBezTo>
                <a:cubicBezTo>
                  <a:pt x="4022477" y="1010899"/>
                  <a:pt x="3969378" y="971027"/>
                  <a:pt x="3751116" y="1006475"/>
                </a:cubicBezTo>
                <a:cubicBezTo>
                  <a:pt x="3532854" y="1041923"/>
                  <a:pt x="3275018" y="936394"/>
                  <a:pt x="3128170" y="1006475"/>
                </a:cubicBezTo>
                <a:cubicBezTo>
                  <a:pt x="2981322" y="1076556"/>
                  <a:pt x="2808818" y="1001260"/>
                  <a:pt x="2505224" y="1006475"/>
                </a:cubicBezTo>
                <a:cubicBezTo>
                  <a:pt x="2201630" y="1011690"/>
                  <a:pt x="2042920" y="999876"/>
                  <a:pt x="1882279" y="1006475"/>
                </a:cubicBezTo>
                <a:cubicBezTo>
                  <a:pt x="1721638" y="1013074"/>
                  <a:pt x="1659478" y="990501"/>
                  <a:pt x="1465076" y="1006475"/>
                </a:cubicBezTo>
                <a:cubicBezTo>
                  <a:pt x="1270674" y="1022449"/>
                  <a:pt x="1182015" y="953323"/>
                  <a:pt x="996438" y="1006475"/>
                </a:cubicBezTo>
                <a:cubicBezTo>
                  <a:pt x="810861" y="1059627"/>
                  <a:pt x="509099" y="916982"/>
                  <a:pt x="167749" y="1006475"/>
                </a:cubicBezTo>
                <a:cubicBezTo>
                  <a:pt x="62451" y="1001636"/>
                  <a:pt x="11975" y="954845"/>
                  <a:pt x="0" y="838726"/>
                </a:cubicBezTo>
                <a:cubicBezTo>
                  <a:pt x="-1398" y="692506"/>
                  <a:pt x="36542" y="649533"/>
                  <a:pt x="0" y="516657"/>
                </a:cubicBezTo>
                <a:cubicBezTo>
                  <a:pt x="-36542" y="383781"/>
                  <a:pt x="9966" y="266923"/>
                  <a:pt x="0" y="167749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xmlns="" sd="1913910773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k-SK" sz="2000" dirty="0">
                <a:solidFill>
                  <a:srgbClr val="0033CC"/>
                </a:solidFill>
              </a:rPr>
              <a:t>Aký </a:t>
            </a:r>
            <a:r>
              <a:rPr lang="sk-SK" sz="2000" b="1" dirty="0">
                <a:solidFill>
                  <a:srgbClr val="0033CC"/>
                </a:solidFill>
              </a:rPr>
              <a:t>rozdiel</a:t>
            </a:r>
            <a:r>
              <a:rPr lang="sk-SK" sz="2000" dirty="0">
                <a:solidFill>
                  <a:srgbClr val="0033CC"/>
                </a:solidFill>
              </a:rPr>
              <a:t> vidíš v týchto typoch lúk? 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F120F6F8-3E02-4AFF-AAA9-2E531A3A0E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20780"/>
            <a:ext cx="10515600" cy="1841787"/>
          </a:xfrm>
          <a:custGeom>
            <a:avLst/>
            <a:gdLst>
              <a:gd name="connsiteX0" fmla="*/ 0 w 10515600"/>
              <a:gd name="connsiteY0" fmla="*/ 0 h 2216439"/>
              <a:gd name="connsiteX1" fmla="*/ 689356 w 10515600"/>
              <a:gd name="connsiteY1" fmla="*/ 0 h 2216439"/>
              <a:gd name="connsiteX2" fmla="*/ 1378712 w 10515600"/>
              <a:gd name="connsiteY2" fmla="*/ 0 h 2216439"/>
              <a:gd name="connsiteX3" fmla="*/ 1962912 w 10515600"/>
              <a:gd name="connsiteY3" fmla="*/ 0 h 2216439"/>
              <a:gd name="connsiteX4" fmla="*/ 2441956 w 10515600"/>
              <a:gd name="connsiteY4" fmla="*/ 0 h 2216439"/>
              <a:gd name="connsiteX5" fmla="*/ 3236468 w 10515600"/>
              <a:gd name="connsiteY5" fmla="*/ 0 h 2216439"/>
              <a:gd name="connsiteX6" fmla="*/ 3610356 w 10515600"/>
              <a:gd name="connsiteY6" fmla="*/ 0 h 2216439"/>
              <a:gd name="connsiteX7" fmla="*/ 4299712 w 10515600"/>
              <a:gd name="connsiteY7" fmla="*/ 0 h 2216439"/>
              <a:gd name="connsiteX8" fmla="*/ 4778756 w 10515600"/>
              <a:gd name="connsiteY8" fmla="*/ 0 h 2216439"/>
              <a:gd name="connsiteX9" fmla="*/ 5573268 w 10515600"/>
              <a:gd name="connsiteY9" fmla="*/ 0 h 2216439"/>
              <a:gd name="connsiteX10" fmla="*/ 6262624 w 10515600"/>
              <a:gd name="connsiteY10" fmla="*/ 0 h 2216439"/>
              <a:gd name="connsiteX11" fmla="*/ 6846824 w 10515600"/>
              <a:gd name="connsiteY11" fmla="*/ 0 h 2216439"/>
              <a:gd name="connsiteX12" fmla="*/ 7536180 w 10515600"/>
              <a:gd name="connsiteY12" fmla="*/ 0 h 2216439"/>
              <a:gd name="connsiteX13" fmla="*/ 7910068 w 10515600"/>
              <a:gd name="connsiteY13" fmla="*/ 0 h 2216439"/>
              <a:gd name="connsiteX14" fmla="*/ 8599424 w 10515600"/>
              <a:gd name="connsiteY14" fmla="*/ 0 h 2216439"/>
              <a:gd name="connsiteX15" fmla="*/ 9183624 w 10515600"/>
              <a:gd name="connsiteY15" fmla="*/ 0 h 2216439"/>
              <a:gd name="connsiteX16" fmla="*/ 9662668 w 10515600"/>
              <a:gd name="connsiteY16" fmla="*/ 0 h 2216439"/>
              <a:gd name="connsiteX17" fmla="*/ 10515600 w 10515600"/>
              <a:gd name="connsiteY17" fmla="*/ 0 h 2216439"/>
              <a:gd name="connsiteX18" fmla="*/ 10515600 w 10515600"/>
              <a:gd name="connsiteY18" fmla="*/ 598439 h 2216439"/>
              <a:gd name="connsiteX19" fmla="*/ 10515600 w 10515600"/>
              <a:gd name="connsiteY19" fmla="*/ 1152548 h 2216439"/>
              <a:gd name="connsiteX20" fmla="*/ 10515600 w 10515600"/>
              <a:gd name="connsiteY20" fmla="*/ 1728822 h 2216439"/>
              <a:gd name="connsiteX21" fmla="*/ 10515600 w 10515600"/>
              <a:gd name="connsiteY21" fmla="*/ 2216439 h 2216439"/>
              <a:gd name="connsiteX22" fmla="*/ 10036556 w 10515600"/>
              <a:gd name="connsiteY22" fmla="*/ 2216439 h 2216439"/>
              <a:gd name="connsiteX23" fmla="*/ 9662668 w 10515600"/>
              <a:gd name="connsiteY23" fmla="*/ 2216439 h 2216439"/>
              <a:gd name="connsiteX24" fmla="*/ 9078468 w 10515600"/>
              <a:gd name="connsiteY24" fmla="*/ 2216439 h 2216439"/>
              <a:gd name="connsiteX25" fmla="*/ 8389112 w 10515600"/>
              <a:gd name="connsiteY25" fmla="*/ 2216439 h 2216439"/>
              <a:gd name="connsiteX26" fmla="*/ 7910068 w 10515600"/>
              <a:gd name="connsiteY26" fmla="*/ 2216439 h 2216439"/>
              <a:gd name="connsiteX27" fmla="*/ 7431024 w 10515600"/>
              <a:gd name="connsiteY27" fmla="*/ 2216439 h 2216439"/>
              <a:gd name="connsiteX28" fmla="*/ 6951980 w 10515600"/>
              <a:gd name="connsiteY28" fmla="*/ 2216439 h 2216439"/>
              <a:gd name="connsiteX29" fmla="*/ 6683248 w 10515600"/>
              <a:gd name="connsiteY29" fmla="*/ 2216439 h 2216439"/>
              <a:gd name="connsiteX30" fmla="*/ 6414516 w 10515600"/>
              <a:gd name="connsiteY30" fmla="*/ 2216439 h 2216439"/>
              <a:gd name="connsiteX31" fmla="*/ 5935472 w 10515600"/>
              <a:gd name="connsiteY31" fmla="*/ 2216439 h 2216439"/>
              <a:gd name="connsiteX32" fmla="*/ 5351272 w 10515600"/>
              <a:gd name="connsiteY32" fmla="*/ 2216439 h 2216439"/>
              <a:gd name="connsiteX33" fmla="*/ 4872228 w 10515600"/>
              <a:gd name="connsiteY33" fmla="*/ 2216439 h 2216439"/>
              <a:gd name="connsiteX34" fmla="*/ 4182872 w 10515600"/>
              <a:gd name="connsiteY34" fmla="*/ 2216439 h 2216439"/>
              <a:gd name="connsiteX35" fmla="*/ 3914140 w 10515600"/>
              <a:gd name="connsiteY35" fmla="*/ 2216439 h 2216439"/>
              <a:gd name="connsiteX36" fmla="*/ 3329940 w 10515600"/>
              <a:gd name="connsiteY36" fmla="*/ 2216439 h 2216439"/>
              <a:gd name="connsiteX37" fmla="*/ 2640584 w 10515600"/>
              <a:gd name="connsiteY37" fmla="*/ 2216439 h 2216439"/>
              <a:gd name="connsiteX38" fmla="*/ 2161540 w 10515600"/>
              <a:gd name="connsiteY38" fmla="*/ 2216439 h 2216439"/>
              <a:gd name="connsiteX39" fmla="*/ 1472184 w 10515600"/>
              <a:gd name="connsiteY39" fmla="*/ 2216439 h 2216439"/>
              <a:gd name="connsiteX40" fmla="*/ 1203452 w 10515600"/>
              <a:gd name="connsiteY40" fmla="*/ 2216439 h 2216439"/>
              <a:gd name="connsiteX41" fmla="*/ 724408 w 10515600"/>
              <a:gd name="connsiteY41" fmla="*/ 2216439 h 2216439"/>
              <a:gd name="connsiteX42" fmla="*/ 0 w 10515600"/>
              <a:gd name="connsiteY42" fmla="*/ 2216439 h 2216439"/>
              <a:gd name="connsiteX43" fmla="*/ 0 w 10515600"/>
              <a:gd name="connsiteY43" fmla="*/ 1662329 h 2216439"/>
              <a:gd name="connsiteX44" fmla="*/ 0 w 10515600"/>
              <a:gd name="connsiteY44" fmla="*/ 1063891 h 2216439"/>
              <a:gd name="connsiteX45" fmla="*/ 0 w 10515600"/>
              <a:gd name="connsiteY45" fmla="*/ 487617 h 2216439"/>
              <a:gd name="connsiteX46" fmla="*/ 0 w 10515600"/>
              <a:gd name="connsiteY46" fmla="*/ 0 h 2216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10515600" h="2216439" fill="none" extrusionOk="0">
                <a:moveTo>
                  <a:pt x="0" y="0"/>
                </a:moveTo>
                <a:cubicBezTo>
                  <a:pt x="269948" y="-68105"/>
                  <a:pt x="535792" y="47805"/>
                  <a:pt x="689356" y="0"/>
                </a:cubicBezTo>
                <a:cubicBezTo>
                  <a:pt x="842920" y="-47805"/>
                  <a:pt x="1190748" y="24612"/>
                  <a:pt x="1378712" y="0"/>
                </a:cubicBezTo>
                <a:cubicBezTo>
                  <a:pt x="1566676" y="-24612"/>
                  <a:pt x="1736719" y="43635"/>
                  <a:pt x="1962912" y="0"/>
                </a:cubicBezTo>
                <a:cubicBezTo>
                  <a:pt x="2189105" y="-43635"/>
                  <a:pt x="2315703" y="45250"/>
                  <a:pt x="2441956" y="0"/>
                </a:cubicBezTo>
                <a:cubicBezTo>
                  <a:pt x="2568209" y="-45250"/>
                  <a:pt x="2978939" y="27592"/>
                  <a:pt x="3236468" y="0"/>
                </a:cubicBezTo>
                <a:cubicBezTo>
                  <a:pt x="3493997" y="-27592"/>
                  <a:pt x="3430874" y="9346"/>
                  <a:pt x="3610356" y="0"/>
                </a:cubicBezTo>
                <a:cubicBezTo>
                  <a:pt x="3789838" y="-9346"/>
                  <a:pt x="3962576" y="1965"/>
                  <a:pt x="4299712" y="0"/>
                </a:cubicBezTo>
                <a:cubicBezTo>
                  <a:pt x="4636848" y="-1965"/>
                  <a:pt x="4558636" y="6088"/>
                  <a:pt x="4778756" y="0"/>
                </a:cubicBezTo>
                <a:cubicBezTo>
                  <a:pt x="4998876" y="-6088"/>
                  <a:pt x="5406121" y="10181"/>
                  <a:pt x="5573268" y="0"/>
                </a:cubicBezTo>
                <a:cubicBezTo>
                  <a:pt x="5740415" y="-10181"/>
                  <a:pt x="5932844" y="71117"/>
                  <a:pt x="6262624" y="0"/>
                </a:cubicBezTo>
                <a:cubicBezTo>
                  <a:pt x="6592404" y="-71117"/>
                  <a:pt x="6717248" y="12783"/>
                  <a:pt x="6846824" y="0"/>
                </a:cubicBezTo>
                <a:cubicBezTo>
                  <a:pt x="6976400" y="-12783"/>
                  <a:pt x="7350612" y="37173"/>
                  <a:pt x="7536180" y="0"/>
                </a:cubicBezTo>
                <a:cubicBezTo>
                  <a:pt x="7721748" y="-37173"/>
                  <a:pt x="7805208" y="3516"/>
                  <a:pt x="7910068" y="0"/>
                </a:cubicBezTo>
                <a:cubicBezTo>
                  <a:pt x="8014928" y="-3516"/>
                  <a:pt x="8288706" y="35954"/>
                  <a:pt x="8599424" y="0"/>
                </a:cubicBezTo>
                <a:cubicBezTo>
                  <a:pt x="8910142" y="-35954"/>
                  <a:pt x="8924411" y="7034"/>
                  <a:pt x="9183624" y="0"/>
                </a:cubicBezTo>
                <a:cubicBezTo>
                  <a:pt x="9442837" y="-7034"/>
                  <a:pt x="9454247" y="27978"/>
                  <a:pt x="9662668" y="0"/>
                </a:cubicBezTo>
                <a:cubicBezTo>
                  <a:pt x="9871089" y="-27978"/>
                  <a:pt x="10149554" y="11319"/>
                  <a:pt x="10515600" y="0"/>
                </a:cubicBezTo>
                <a:cubicBezTo>
                  <a:pt x="10521190" y="208981"/>
                  <a:pt x="10496133" y="425221"/>
                  <a:pt x="10515600" y="598439"/>
                </a:cubicBezTo>
                <a:cubicBezTo>
                  <a:pt x="10535067" y="771657"/>
                  <a:pt x="10470664" y="970074"/>
                  <a:pt x="10515600" y="1152548"/>
                </a:cubicBezTo>
                <a:cubicBezTo>
                  <a:pt x="10560536" y="1335022"/>
                  <a:pt x="10505880" y="1570112"/>
                  <a:pt x="10515600" y="1728822"/>
                </a:cubicBezTo>
                <a:cubicBezTo>
                  <a:pt x="10525320" y="1887532"/>
                  <a:pt x="10457286" y="2070486"/>
                  <a:pt x="10515600" y="2216439"/>
                </a:cubicBezTo>
                <a:cubicBezTo>
                  <a:pt x="10382983" y="2234776"/>
                  <a:pt x="10157016" y="2163166"/>
                  <a:pt x="10036556" y="2216439"/>
                </a:cubicBezTo>
                <a:cubicBezTo>
                  <a:pt x="9916096" y="2269712"/>
                  <a:pt x="9814996" y="2209104"/>
                  <a:pt x="9662668" y="2216439"/>
                </a:cubicBezTo>
                <a:cubicBezTo>
                  <a:pt x="9510340" y="2223774"/>
                  <a:pt x="9256897" y="2168147"/>
                  <a:pt x="9078468" y="2216439"/>
                </a:cubicBezTo>
                <a:cubicBezTo>
                  <a:pt x="8900039" y="2264731"/>
                  <a:pt x="8627842" y="2139811"/>
                  <a:pt x="8389112" y="2216439"/>
                </a:cubicBezTo>
                <a:cubicBezTo>
                  <a:pt x="8150382" y="2293067"/>
                  <a:pt x="8140111" y="2191952"/>
                  <a:pt x="7910068" y="2216439"/>
                </a:cubicBezTo>
                <a:cubicBezTo>
                  <a:pt x="7680025" y="2240926"/>
                  <a:pt x="7544817" y="2207169"/>
                  <a:pt x="7431024" y="2216439"/>
                </a:cubicBezTo>
                <a:cubicBezTo>
                  <a:pt x="7317231" y="2225709"/>
                  <a:pt x="7176943" y="2196185"/>
                  <a:pt x="6951980" y="2216439"/>
                </a:cubicBezTo>
                <a:cubicBezTo>
                  <a:pt x="6727017" y="2236693"/>
                  <a:pt x="6751436" y="2206172"/>
                  <a:pt x="6683248" y="2216439"/>
                </a:cubicBezTo>
                <a:cubicBezTo>
                  <a:pt x="6615060" y="2226706"/>
                  <a:pt x="6486819" y="2198006"/>
                  <a:pt x="6414516" y="2216439"/>
                </a:cubicBezTo>
                <a:cubicBezTo>
                  <a:pt x="6342213" y="2234872"/>
                  <a:pt x="6054824" y="2173352"/>
                  <a:pt x="5935472" y="2216439"/>
                </a:cubicBezTo>
                <a:cubicBezTo>
                  <a:pt x="5816120" y="2259526"/>
                  <a:pt x="5519310" y="2207476"/>
                  <a:pt x="5351272" y="2216439"/>
                </a:cubicBezTo>
                <a:cubicBezTo>
                  <a:pt x="5183234" y="2225402"/>
                  <a:pt x="4984917" y="2167372"/>
                  <a:pt x="4872228" y="2216439"/>
                </a:cubicBezTo>
                <a:cubicBezTo>
                  <a:pt x="4759539" y="2265506"/>
                  <a:pt x="4455316" y="2177122"/>
                  <a:pt x="4182872" y="2216439"/>
                </a:cubicBezTo>
                <a:cubicBezTo>
                  <a:pt x="3910428" y="2255756"/>
                  <a:pt x="3991726" y="2197587"/>
                  <a:pt x="3914140" y="2216439"/>
                </a:cubicBezTo>
                <a:cubicBezTo>
                  <a:pt x="3836554" y="2235291"/>
                  <a:pt x="3580026" y="2211835"/>
                  <a:pt x="3329940" y="2216439"/>
                </a:cubicBezTo>
                <a:cubicBezTo>
                  <a:pt x="3079854" y="2221043"/>
                  <a:pt x="2976901" y="2137766"/>
                  <a:pt x="2640584" y="2216439"/>
                </a:cubicBezTo>
                <a:cubicBezTo>
                  <a:pt x="2304267" y="2295112"/>
                  <a:pt x="2366821" y="2160951"/>
                  <a:pt x="2161540" y="2216439"/>
                </a:cubicBezTo>
                <a:cubicBezTo>
                  <a:pt x="1956259" y="2271927"/>
                  <a:pt x="1743959" y="2149814"/>
                  <a:pt x="1472184" y="2216439"/>
                </a:cubicBezTo>
                <a:cubicBezTo>
                  <a:pt x="1200409" y="2283064"/>
                  <a:pt x="1291237" y="2198752"/>
                  <a:pt x="1203452" y="2216439"/>
                </a:cubicBezTo>
                <a:cubicBezTo>
                  <a:pt x="1115667" y="2234126"/>
                  <a:pt x="930389" y="2175143"/>
                  <a:pt x="724408" y="2216439"/>
                </a:cubicBezTo>
                <a:cubicBezTo>
                  <a:pt x="518427" y="2257735"/>
                  <a:pt x="280650" y="2186368"/>
                  <a:pt x="0" y="2216439"/>
                </a:cubicBezTo>
                <a:cubicBezTo>
                  <a:pt x="-45323" y="1950294"/>
                  <a:pt x="49285" y="1823827"/>
                  <a:pt x="0" y="1662329"/>
                </a:cubicBezTo>
                <a:cubicBezTo>
                  <a:pt x="-49285" y="1500831"/>
                  <a:pt x="61187" y="1296820"/>
                  <a:pt x="0" y="1063891"/>
                </a:cubicBezTo>
                <a:cubicBezTo>
                  <a:pt x="-61187" y="830962"/>
                  <a:pt x="29629" y="612240"/>
                  <a:pt x="0" y="487617"/>
                </a:cubicBezTo>
                <a:cubicBezTo>
                  <a:pt x="-29629" y="362994"/>
                  <a:pt x="5256" y="194383"/>
                  <a:pt x="0" y="0"/>
                </a:cubicBezTo>
                <a:close/>
              </a:path>
              <a:path w="10515600" h="2216439" stroke="0" extrusionOk="0">
                <a:moveTo>
                  <a:pt x="0" y="0"/>
                </a:moveTo>
                <a:cubicBezTo>
                  <a:pt x="138290" y="-3150"/>
                  <a:pt x="316374" y="65309"/>
                  <a:pt x="584200" y="0"/>
                </a:cubicBezTo>
                <a:cubicBezTo>
                  <a:pt x="852026" y="-65309"/>
                  <a:pt x="918657" y="1428"/>
                  <a:pt x="1063244" y="0"/>
                </a:cubicBezTo>
                <a:cubicBezTo>
                  <a:pt x="1207831" y="-1428"/>
                  <a:pt x="1587580" y="78633"/>
                  <a:pt x="1857756" y="0"/>
                </a:cubicBezTo>
                <a:cubicBezTo>
                  <a:pt x="2127932" y="-78633"/>
                  <a:pt x="2144953" y="26347"/>
                  <a:pt x="2231644" y="0"/>
                </a:cubicBezTo>
                <a:cubicBezTo>
                  <a:pt x="2318335" y="-26347"/>
                  <a:pt x="2808766" y="49453"/>
                  <a:pt x="3026156" y="0"/>
                </a:cubicBezTo>
                <a:cubicBezTo>
                  <a:pt x="3243546" y="-49453"/>
                  <a:pt x="3642800" y="15109"/>
                  <a:pt x="3820668" y="0"/>
                </a:cubicBezTo>
                <a:cubicBezTo>
                  <a:pt x="3998536" y="-15109"/>
                  <a:pt x="3964688" y="24502"/>
                  <a:pt x="4089400" y="0"/>
                </a:cubicBezTo>
                <a:cubicBezTo>
                  <a:pt x="4214112" y="-24502"/>
                  <a:pt x="4531537" y="53071"/>
                  <a:pt x="4673600" y="0"/>
                </a:cubicBezTo>
                <a:cubicBezTo>
                  <a:pt x="4815663" y="-53071"/>
                  <a:pt x="5102104" y="41652"/>
                  <a:pt x="5468112" y="0"/>
                </a:cubicBezTo>
                <a:cubicBezTo>
                  <a:pt x="5834120" y="-41652"/>
                  <a:pt x="5754080" y="29901"/>
                  <a:pt x="5842000" y="0"/>
                </a:cubicBezTo>
                <a:cubicBezTo>
                  <a:pt x="5929920" y="-29901"/>
                  <a:pt x="6456410" y="78926"/>
                  <a:pt x="6636512" y="0"/>
                </a:cubicBezTo>
                <a:cubicBezTo>
                  <a:pt x="6816614" y="-78926"/>
                  <a:pt x="6980844" y="13374"/>
                  <a:pt x="7220712" y="0"/>
                </a:cubicBezTo>
                <a:cubicBezTo>
                  <a:pt x="7460580" y="-13374"/>
                  <a:pt x="7358879" y="26356"/>
                  <a:pt x="7489444" y="0"/>
                </a:cubicBezTo>
                <a:cubicBezTo>
                  <a:pt x="7620009" y="-26356"/>
                  <a:pt x="7783781" y="41243"/>
                  <a:pt x="7863332" y="0"/>
                </a:cubicBezTo>
                <a:cubicBezTo>
                  <a:pt x="7942883" y="-41243"/>
                  <a:pt x="8128485" y="40157"/>
                  <a:pt x="8342376" y="0"/>
                </a:cubicBezTo>
                <a:cubicBezTo>
                  <a:pt x="8556267" y="-40157"/>
                  <a:pt x="8593402" y="47503"/>
                  <a:pt x="8821420" y="0"/>
                </a:cubicBezTo>
                <a:cubicBezTo>
                  <a:pt x="9049438" y="-47503"/>
                  <a:pt x="9143456" y="18458"/>
                  <a:pt x="9300464" y="0"/>
                </a:cubicBezTo>
                <a:cubicBezTo>
                  <a:pt x="9457472" y="-18458"/>
                  <a:pt x="9509778" y="7241"/>
                  <a:pt x="9674352" y="0"/>
                </a:cubicBezTo>
                <a:cubicBezTo>
                  <a:pt x="9838926" y="-7241"/>
                  <a:pt x="10218012" y="73765"/>
                  <a:pt x="10515600" y="0"/>
                </a:cubicBezTo>
                <a:cubicBezTo>
                  <a:pt x="10568301" y="204765"/>
                  <a:pt x="10477220" y="348968"/>
                  <a:pt x="10515600" y="509781"/>
                </a:cubicBezTo>
                <a:cubicBezTo>
                  <a:pt x="10553980" y="670594"/>
                  <a:pt x="10491115" y="915401"/>
                  <a:pt x="10515600" y="1063891"/>
                </a:cubicBezTo>
                <a:cubicBezTo>
                  <a:pt x="10540085" y="1212381"/>
                  <a:pt x="10471065" y="1495872"/>
                  <a:pt x="10515600" y="1618000"/>
                </a:cubicBezTo>
                <a:cubicBezTo>
                  <a:pt x="10560135" y="1740128"/>
                  <a:pt x="10448515" y="2088739"/>
                  <a:pt x="10515600" y="2216439"/>
                </a:cubicBezTo>
                <a:cubicBezTo>
                  <a:pt x="10353299" y="2293920"/>
                  <a:pt x="10107158" y="2151723"/>
                  <a:pt x="9826244" y="2216439"/>
                </a:cubicBezTo>
                <a:cubicBezTo>
                  <a:pt x="9545330" y="2281155"/>
                  <a:pt x="9563944" y="2195358"/>
                  <a:pt x="9347200" y="2216439"/>
                </a:cubicBezTo>
                <a:cubicBezTo>
                  <a:pt x="9130456" y="2237520"/>
                  <a:pt x="9025512" y="2211525"/>
                  <a:pt x="8763000" y="2216439"/>
                </a:cubicBezTo>
                <a:cubicBezTo>
                  <a:pt x="8500488" y="2221353"/>
                  <a:pt x="8533549" y="2175890"/>
                  <a:pt x="8389112" y="2216439"/>
                </a:cubicBezTo>
                <a:cubicBezTo>
                  <a:pt x="8244675" y="2256988"/>
                  <a:pt x="8193982" y="2187306"/>
                  <a:pt x="8120380" y="2216439"/>
                </a:cubicBezTo>
                <a:cubicBezTo>
                  <a:pt x="8046778" y="2245572"/>
                  <a:pt x="7968374" y="2193412"/>
                  <a:pt x="7851648" y="2216439"/>
                </a:cubicBezTo>
                <a:cubicBezTo>
                  <a:pt x="7734922" y="2239466"/>
                  <a:pt x="7442989" y="2163949"/>
                  <a:pt x="7267448" y="2216439"/>
                </a:cubicBezTo>
                <a:cubicBezTo>
                  <a:pt x="7091907" y="2268929"/>
                  <a:pt x="6989992" y="2160485"/>
                  <a:pt x="6788404" y="2216439"/>
                </a:cubicBezTo>
                <a:cubicBezTo>
                  <a:pt x="6586816" y="2272393"/>
                  <a:pt x="6500525" y="2179681"/>
                  <a:pt x="6309360" y="2216439"/>
                </a:cubicBezTo>
                <a:cubicBezTo>
                  <a:pt x="6118195" y="2253197"/>
                  <a:pt x="6095240" y="2173759"/>
                  <a:pt x="5935472" y="2216439"/>
                </a:cubicBezTo>
                <a:cubicBezTo>
                  <a:pt x="5775704" y="2259119"/>
                  <a:pt x="5729831" y="2208735"/>
                  <a:pt x="5561584" y="2216439"/>
                </a:cubicBezTo>
                <a:cubicBezTo>
                  <a:pt x="5393337" y="2224143"/>
                  <a:pt x="5118705" y="2194146"/>
                  <a:pt x="4872228" y="2216439"/>
                </a:cubicBezTo>
                <a:cubicBezTo>
                  <a:pt x="4625751" y="2238732"/>
                  <a:pt x="4547853" y="2168635"/>
                  <a:pt x="4393184" y="2216439"/>
                </a:cubicBezTo>
                <a:cubicBezTo>
                  <a:pt x="4238515" y="2264243"/>
                  <a:pt x="4123928" y="2200371"/>
                  <a:pt x="3914140" y="2216439"/>
                </a:cubicBezTo>
                <a:cubicBezTo>
                  <a:pt x="3704352" y="2232507"/>
                  <a:pt x="3636420" y="2213151"/>
                  <a:pt x="3540252" y="2216439"/>
                </a:cubicBezTo>
                <a:cubicBezTo>
                  <a:pt x="3444084" y="2219727"/>
                  <a:pt x="3178225" y="2200851"/>
                  <a:pt x="3061208" y="2216439"/>
                </a:cubicBezTo>
                <a:cubicBezTo>
                  <a:pt x="2944191" y="2232027"/>
                  <a:pt x="2885315" y="2202528"/>
                  <a:pt x="2792476" y="2216439"/>
                </a:cubicBezTo>
                <a:cubicBezTo>
                  <a:pt x="2699637" y="2230350"/>
                  <a:pt x="2604995" y="2213681"/>
                  <a:pt x="2523744" y="2216439"/>
                </a:cubicBezTo>
                <a:cubicBezTo>
                  <a:pt x="2442493" y="2219197"/>
                  <a:pt x="1998262" y="2166394"/>
                  <a:pt x="1834388" y="2216439"/>
                </a:cubicBezTo>
                <a:cubicBezTo>
                  <a:pt x="1670514" y="2266484"/>
                  <a:pt x="1598446" y="2193926"/>
                  <a:pt x="1460500" y="2216439"/>
                </a:cubicBezTo>
                <a:cubicBezTo>
                  <a:pt x="1322554" y="2238952"/>
                  <a:pt x="1233859" y="2178913"/>
                  <a:pt x="1086612" y="2216439"/>
                </a:cubicBezTo>
                <a:cubicBezTo>
                  <a:pt x="939365" y="2253965"/>
                  <a:pt x="717201" y="2213493"/>
                  <a:pt x="607568" y="2216439"/>
                </a:cubicBezTo>
                <a:cubicBezTo>
                  <a:pt x="497935" y="2219385"/>
                  <a:pt x="171799" y="2156631"/>
                  <a:pt x="0" y="2216439"/>
                </a:cubicBezTo>
                <a:cubicBezTo>
                  <a:pt x="-10886" y="2026163"/>
                  <a:pt x="4260" y="1871611"/>
                  <a:pt x="0" y="1728822"/>
                </a:cubicBezTo>
                <a:cubicBezTo>
                  <a:pt x="-4260" y="1586033"/>
                  <a:pt x="40912" y="1331686"/>
                  <a:pt x="0" y="1196877"/>
                </a:cubicBezTo>
                <a:cubicBezTo>
                  <a:pt x="-40912" y="1062068"/>
                  <a:pt x="49693" y="827193"/>
                  <a:pt x="0" y="642767"/>
                </a:cubicBezTo>
                <a:cubicBezTo>
                  <a:pt x="-49693" y="458341"/>
                  <a:pt x="27185" y="174349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xmlns="" sd="3704692826">
                  <ask:type>
                    <ask:lineSketchScribble/>
                  </ask:type>
                </ask:lineSketchStyleProps>
              </a:ext>
            </a:extLst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>
              <a:spcBef>
                <a:spcPts val="1800"/>
              </a:spcBef>
            </a:pPr>
            <a:endParaRPr lang="sk-SK" sz="100" dirty="0" smtClean="0">
              <a:solidFill>
                <a:srgbClr val="0033CC"/>
              </a:solidFill>
            </a:endParaRPr>
          </a:p>
          <a:p>
            <a:pPr>
              <a:spcBef>
                <a:spcPts val="1800"/>
              </a:spcBef>
            </a:pPr>
            <a:r>
              <a:rPr lang="sk-SK" sz="3600" dirty="0" smtClean="0">
                <a:solidFill>
                  <a:srgbClr val="0033CC"/>
                </a:solidFill>
              </a:rPr>
              <a:t>Máme </a:t>
            </a:r>
            <a:r>
              <a:rPr lang="sk-SK" sz="3600" dirty="0">
                <a:solidFill>
                  <a:srgbClr val="0033CC"/>
                </a:solidFill>
              </a:rPr>
              <a:t>dva </a:t>
            </a:r>
            <a:r>
              <a:rPr lang="sk-SK" sz="3600" dirty="0">
                <a:solidFill>
                  <a:schemeClr val="bg1"/>
                </a:solidFill>
              </a:rPr>
              <a:t>typy lúk</a:t>
            </a:r>
            <a:r>
              <a:rPr lang="sk-SK" sz="3600" dirty="0">
                <a:solidFill>
                  <a:srgbClr val="0033CC"/>
                </a:solidFill>
              </a:rPr>
              <a:t>:</a:t>
            </a:r>
            <a:r>
              <a:rPr lang="sk-SK" sz="3600" dirty="0">
                <a:solidFill>
                  <a:schemeClr val="tx1"/>
                </a:solidFill>
              </a:rPr>
              <a:t> </a:t>
            </a:r>
          </a:p>
          <a:p>
            <a:pPr marL="914400" lvl="1" indent="-457200">
              <a:buFont typeface="+mj-lt"/>
              <a:buAutoNum type="alphaLcParenR"/>
            </a:pPr>
            <a:r>
              <a:rPr lang="sk-SK" sz="3200" dirty="0">
                <a:solidFill>
                  <a:srgbClr val="0033CC"/>
                </a:solidFill>
              </a:rPr>
              <a:t>Suché lúky – v miestach s nedostatkom vlahy </a:t>
            </a:r>
          </a:p>
          <a:p>
            <a:pPr marL="914400" lvl="1" indent="-457200">
              <a:buFont typeface="+mj-lt"/>
              <a:buAutoNum type="alphaLcParenR"/>
            </a:pPr>
            <a:r>
              <a:rPr lang="sk-SK" sz="3200" dirty="0">
                <a:solidFill>
                  <a:srgbClr val="0033CC"/>
                </a:solidFill>
              </a:rPr>
              <a:t>Vlhké lúky – najmä v údoliach riek (veľa vlhka) </a:t>
            </a:r>
          </a:p>
        </p:txBody>
      </p:sp>
    </p:spTree>
    <p:extLst>
      <p:ext uri="{BB962C8B-B14F-4D97-AF65-F5344CB8AC3E}">
        <p14:creationId xmlns:p14="http://schemas.microsoft.com/office/powerpoint/2010/main" val="3006768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A001FC4D-0439-450B-8A32-AA44D96A27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5816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sk-SK" b="1" dirty="0">
                <a:solidFill>
                  <a:srgbClr val="0033CC"/>
                </a:solidFill>
              </a:rPr>
              <a:t>Kosenie lúk </a:t>
            </a:r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F3CBCEFD-92F9-4E32-B075-47F9C1CF74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827" y="1070264"/>
            <a:ext cx="4836610" cy="3221182"/>
          </a:xfrm>
          <a:prstGeom prst="rect">
            <a:avLst/>
          </a:prstGeom>
        </p:spPr>
      </p:pic>
      <p:pic>
        <p:nvPicPr>
          <p:cNvPr id="6" name="Obrázok 5">
            <a:extLst>
              <a:ext uri="{FF2B5EF4-FFF2-40B4-BE49-F238E27FC236}">
                <a16:creationId xmlns:a16="http://schemas.microsoft.com/office/drawing/2014/main" id="{028DF579-F5E8-4D84-ADA1-E89C675A3F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7687" y="1070264"/>
            <a:ext cx="6442363" cy="3221182"/>
          </a:xfrm>
          <a:prstGeom prst="rect">
            <a:avLst/>
          </a:prstGeom>
        </p:spPr>
      </p:pic>
      <p:sp>
        <p:nvSpPr>
          <p:cNvPr id="7" name="Obdĺžnik: zaoblené rohy 6">
            <a:extLst>
              <a:ext uri="{FF2B5EF4-FFF2-40B4-BE49-F238E27FC236}">
                <a16:creationId xmlns:a16="http://schemas.microsoft.com/office/drawing/2014/main" id="{A13E772F-BD76-40CA-9096-D252FB7EF551}"/>
              </a:ext>
            </a:extLst>
          </p:cNvPr>
          <p:cNvSpPr/>
          <p:nvPr/>
        </p:nvSpPr>
        <p:spPr>
          <a:xfrm>
            <a:off x="74827" y="4431290"/>
            <a:ext cx="8167255" cy="2270846"/>
          </a:xfrm>
          <a:custGeom>
            <a:avLst/>
            <a:gdLst>
              <a:gd name="connsiteX0" fmla="*/ 0 w 8167255"/>
              <a:gd name="connsiteY0" fmla="*/ 378482 h 2270846"/>
              <a:gd name="connsiteX1" fmla="*/ 378482 w 8167255"/>
              <a:gd name="connsiteY1" fmla="*/ 0 h 2270846"/>
              <a:gd name="connsiteX2" fmla="*/ 1022607 w 8167255"/>
              <a:gd name="connsiteY2" fmla="*/ 0 h 2270846"/>
              <a:gd name="connsiteX3" fmla="*/ 1370321 w 8167255"/>
              <a:gd name="connsiteY3" fmla="*/ 0 h 2270846"/>
              <a:gd name="connsiteX4" fmla="*/ 2014446 w 8167255"/>
              <a:gd name="connsiteY4" fmla="*/ 0 h 2270846"/>
              <a:gd name="connsiteX5" fmla="*/ 2436263 w 8167255"/>
              <a:gd name="connsiteY5" fmla="*/ 0 h 2270846"/>
              <a:gd name="connsiteX6" fmla="*/ 3154491 w 8167255"/>
              <a:gd name="connsiteY6" fmla="*/ 0 h 2270846"/>
              <a:gd name="connsiteX7" fmla="*/ 3872719 w 8167255"/>
              <a:gd name="connsiteY7" fmla="*/ 0 h 2270846"/>
              <a:gd name="connsiteX8" fmla="*/ 4442742 w 8167255"/>
              <a:gd name="connsiteY8" fmla="*/ 0 h 2270846"/>
              <a:gd name="connsiteX9" fmla="*/ 5012764 w 8167255"/>
              <a:gd name="connsiteY9" fmla="*/ 0 h 2270846"/>
              <a:gd name="connsiteX10" fmla="*/ 5730992 w 8167255"/>
              <a:gd name="connsiteY10" fmla="*/ 0 h 2270846"/>
              <a:gd name="connsiteX11" fmla="*/ 6226912 w 8167255"/>
              <a:gd name="connsiteY11" fmla="*/ 0 h 2270846"/>
              <a:gd name="connsiteX12" fmla="*/ 6722831 w 8167255"/>
              <a:gd name="connsiteY12" fmla="*/ 0 h 2270846"/>
              <a:gd name="connsiteX13" fmla="*/ 7144648 w 8167255"/>
              <a:gd name="connsiteY13" fmla="*/ 0 h 2270846"/>
              <a:gd name="connsiteX14" fmla="*/ 7788773 w 8167255"/>
              <a:gd name="connsiteY14" fmla="*/ 0 h 2270846"/>
              <a:gd name="connsiteX15" fmla="*/ 8167255 w 8167255"/>
              <a:gd name="connsiteY15" fmla="*/ 378482 h 2270846"/>
              <a:gd name="connsiteX16" fmla="*/ 8167255 w 8167255"/>
              <a:gd name="connsiteY16" fmla="*/ 898248 h 2270846"/>
              <a:gd name="connsiteX17" fmla="*/ 8167255 w 8167255"/>
              <a:gd name="connsiteY17" fmla="*/ 1387737 h 2270846"/>
              <a:gd name="connsiteX18" fmla="*/ 8167255 w 8167255"/>
              <a:gd name="connsiteY18" fmla="*/ 1892364 h 2270846"/>
              <a:gd name="connsiteX19" fmla="*/ 7788773 w 8167255"/>
              <a:gd name="connsiteY19" fmla="*/ 2270846 h 2270846"/>
              <a:gd name="connsiteX20" fmla="*/ 7292854 w 8167255"/>
              <a:gd name="connsiteY20" fmla="*/ 2270846 h 2270846"/>
              <a:gd name="connsiteX21" fmla="*/ 6574625 w 8167255"/>
              <a:gd name="connsiteY21" fmla="*/ 2270846 h 2270846"/>
              <a:gd name="connsiteX22" fmla="*/ 5856397 w 8167255"/>
              <a:gd name="connsiteY22" fmla="*/ 2270846 h 2270846"/>
              <a:gd name="connsiteX23" fmla="*/ 5212272 w 8167255"/>
              <a:gd name="connsiteY23" fmla="*/ 2270846 h 2270846"/>
              <a:gd name="connsiteX24" fmla="*/ 4568147 w 8167255"/>
              <a:gd name="connsiteY24" fmla="*/ 2270846 h 2270846"/>
              <a:gd name="connsiteX25" fmla="*/ 3924021 w 8167255"/>
              <a:gd name="connsiteY25" fmla="*/ 2270846 h 2270846"/>
              <a:gd name="connsiteX26" fmla="*/ 3279896 w 8167255"/>
              <a:gd name="connsiteY26" fmla="*/ 2270846 h 2270846"/>
              <a:gd name="connsiteX27" fmla="*/ 2858079 w 8167255"/>
              <a:gd name="connsiteY27" fmla="*/ 2270846 h 2270846"/>
              <a:gd name="connsiteX28" fmla="*/ 2139851 w 8167255"/>
              <a:gd name="connsiteY28" fmla="*/ 2270846 h 2270846"/>
              <a:gd name="connsiteX29" fmla="*/ 1421623 w 8167255"/>
              <a:gd name="connsiteY29" fmla="*/ 2270846 h 2270846"/>
              <a:gd name="connsiteX30" fmla="*/ 378482 w 8167255"/>
              <a:gd name="connsiteY30" fmla="*/ 2270846 h 2270846"/>
              <a:gd name="connsiteX31" fmla="*/ 0 w 8167255"/>
              <a:gd name="connsiteY31" fmla="*/ 1892364 h 2270846"/>
              <a:gd name="connsiteX32" fmla="*/ 0 w 8167255"/>
              <a:gd name="connsiteY32" fmla="*/ 1357459 h 2270846"/>
              <a:gd name="connsiteX33" fmla="*/ 0 w 8167255"/>
              <a:gd name="connsiteY33" fmla="*/ 898248 h 2270846"/>
              <a:gd name="connsiteX34" fmla="*/ 0 w 8167255"/>
              <a:gd name="connsiteY34" fmla="*/ 378482 h 22708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8167255" h="2270846" fill="none" extrusionOk="0">
                <a:moveTo>
                  <a:pt x="0" y="378482"/>
                </a:moveTo>
                <a:cubicBezTo>
                  <a:pt x="16535" y="202304"/>
                  <a:pt x="219872" y="18878"/>
                  <a:pt x="378482" y="0"/>
                </a:cubicBezTo>
                <a:cubicBezTo>
                  <a:pt x="683906" y="-10891"/>
                  <a:pt x="714975" y="52381"/>
                  <a:pt x="1022607" y="0"/>
                </a:cubicBezTo>
                <a:cubicBezTo>
                  <a:pt x="1330239" y="-52381"/>
                  <a:pt x="1220782" y="34326"/>
                  <a:pt x="1370321" y="0"/>
                </a:cubicBezTo>
                <a:cubicBezTo>
                  <a:pt x="1519860" y="-34326"/>
                  <a:pt x="1710242" y="39415"/>
                  <a:pt x="2014446" y="0"/>
                </a:cubicBezTo>
                <a:cubicBezTo>
                  <a:pt x="2318651" y="-39415"/>
                  <a:pt x="2259160" y="49867"/>
                  <a:pt x="2436263" y="0"/>
                </a:cubicBezTo>
                <a:cubicBezTo>
                  <a:pt x="2613366" y="-49867"/>
                  <a:pt x="2959037" y="27863"/>
                  <a:pt x="3154491" y="0"/>
                </a:cubicBezTo>
                <a:cubicBezTo>
                  <a:pt x="3349945" y="-27863"/>
                  <a:pt x="3639252" y="75378"/>
                  <a:pt x="3872719" y="0"/>
                </a:cubicBezTo>
                <a:cubicBezTo>
                  <a:pt x="4106186" y="-75378"/>
                  <a:pt x="4309939" y="59462"/>
                  <a:pt x="4442742" y="0"/>
                </a:cubicBezTo>
                <a:cubicBezTo>
                  <a:pt x="4575545" y="-59462"/>
                  <a:pt x="4847672" y="67753"/>
                  <a:pt x="5012764" y="0"/>
                </a:cubicBezTo>
                <a:cubicBezTo>
                  <a:pt x="5177856" y="-67753"/>
                  <a:pt x="5557689" y="15027"/>
                  <a:pt x="5730992" y="0"/>
                </a:cubicBezTo>
                <a:cubicBezTo>
                  <a:pt x="5904295" y="-15027"/>
                  <a:pt x="6071580" y="19033"/>
                  <a:pt x="6226912" y="0"/>
                </a:cubicBezTo>
                <a:cubicBezTo>
                  <a:pt x="6382244" y="-19033"/>
                  <a:pt x="6603643" y="28944"/>
                  <a:pt x="6722831" y="0"/>
                </a:cubicBezTo>
                <a:cubicBezTo>
                  <a:pt x="6842019" y="-28944"/>
                  <a:pt x="6942909" y="1535"/>
                  <a:pt x="7144648" y="0"/>
                </a:cubicBezTo>
                <a:cubicBezTo>
                  <a:pt x="7346387" y="-1535"/>
                  <a:pt x="7627788" y="13780"/>
                  <a:pt x="7788773" y="0"/>
                </a:cubicBezTo>
                <a:cubicBezTo>
                  <a:pt x="8033207" y="43064"/>
                  <a:pt x="8149741" y="168644"/>
                  <a:pt x="8167255" y="378482"/>
                </a:cubicBezTo>
                <a:cubicBezTo>
                  <a:pt x="8183046" y="520477"/>
                  <a:pt x="8106639" y="741867"/>
                  <a:pt x="8167255" y="898248"/>
                </a:cubicBezTo>
                <a:cubicBezTo>
                  <a:pt x="8227871" y="1054629"/>
                  <a:pt x="8111993" y="1164845"/>
                  <a:pt x="8167255" y="1387737"/>
                </a:cubicBezTo>
                <a:cubicBezTo>
                  <a:pt x="8222517" y="1610629"/>
                  <a:pt x="8127269" y="1734388"/>
                  <a:pt x="8167255" y="1892364"/>
                </a:cubicBezTo>
                <a:cubicBezTo>
                  <a:pt x="8192797" y="2086804"/>
                  <a:pt x="7959685" y="2282678"/>
                  <a:pt x="7788773" y="2270846"/>
                </a:cubicBezTo>
                <a:cubicBezTo>
                  <a:pt x="7654347" y="2297734"/>
                  <a:pt x="7540607" y="2259338"/>
                  <a:pt x="7292854" y="2270846"/>
                </a:cubicBezTo>
                <a:cubicBezTo>
                  <a:pt x="7045101" y="2282354"/>
                  <a:pt x="6773934" y="2232475"/>
                  <a:pt x="6574625" y="2270846"/>
                </a:cubicBezTo>
                <a:cubicBezTo>
                  <a:pt x="6375316" y="2309217"/>
                  <a:pt x="6135445" y="2222421"/>
                  <a:pt x="5856397" y="2270846"/>
                </a:cubicBezTo>
                <a:cubicBezTo>
                  <a:pt x="5577349" y="2319271"/>
                  <a:pt x="5529526" y="2210974"/>
                  <a:pt x="5212272" y="2270846"/>
                </a:cubicBezTo>
                <a:cubicBezTo>
                  <a:pt x="4895019" y="2330718"/>
                  <a:pt x="4836368" y="2198898"/>
                  <a:pt x="4568147" y="2270846"/>
                </a:cubicBezTo>
                <a:cubicBezTo>
                  <a:pt x="4299927" y="2342794"/>
                  <a:pt x="4126456" y="2195341"/>
                  <a:pt x="3924021" y="2270846"/>
                </a:cubicBezTo>
                <a:cubicBezTo>
                  <a:pt x="3721586" y="2346351"/>
                  <a:pt x="3446590" y="2233293"/>
                  <a:pt x="3279896" y="2270846"/>
                </a:cubicBezTo>
                <a:cubicBezTo>
                  <a:pt x="3113202" y="2308399"/>
                  <a:pt x="2956632" y="2253591"/>
                  <a:pt x="2858079" y="2270846"/>
                </a:cubicBezTo>
                <a:cubicBezTo>
                  <a:pt x="2759526" y="2288101"/>
                  <a:pt x="2407272" y="2203669"/>
                  <a:pt x="2139851" y="2270846"/>
                </a:cubicBezTo>
                <a:cubicBezTo>
                  <a:pt x="1872430" y="2338023"/>
                  <a:pt x="1743085" y="2261640"/>
                  <a:pt x="1421623" y="2270846"/>
                </a:cubicBezTo>
                <a:cubicBezTo>
                  <a:pt x="1100161" y="2280052"/>
                  <a:pt x="588977" y="2190378"/>
                  <a:pt x="378482" y="2270846"/>
                </a:cubicBezTo>
                <a:cubicBezTo>
                  <a:pt x="121137" y="2275106"/>
                  <a:pt x="-32446" y="2111160"/>
                  <a:pt x="0" y="1892364"/>
                </a:cubicBezTo>
                <a:cubicBezTo>
                  <a:pt x="-57705" y="1652035"/>
                  <a:pt x="58253" y="1622569"/>
                  <a:pt x="0" y="1357459"/>
                </a:cubicBezTo>
                <a:cubicBezTo>
                  <a:pt x="-58253" y="1092349"/>
                  <a:pt x="8404" y="1120384"/>
                  <a:pt x="0" y="898248"/>
                </a:cubicBezTo>
                <a:cubicBezTo>
                  <a:pt x="-8404" y="676112"/>
                  <a:pt x="6839" y="622123"/>
                  <a:pt x="0" y="378482"/>
                </a:cubicBezTo>
                <a:close/>
              </a:path>
              <a:path w="8167255" h="2270846" stroke="0" extrusionOk="0">
                <a:moveTo>
                  <a:pt x="0" y="378482"/>
                </a:moveTo>
                <a:cubicBezTo>
                  <a:pt x="-34803" y="175493"/>
                  <a:pt x="167080" y="6539"/>
                  <a:pt x="378482" y="0"/>
                </a:cubicBezTo>
                <a:cubicBezTo>
                  <a:pt x="512190" y="-42805"/>
                  <a:pt x="657005" y="9390"/>
                  <a:pt x="874401" y="0"/>
                </a:cubicBezTo>
                <a:cubicBezTo>
                  <a:pt x="1091797" y="-9390"/>
                  <a:pt x="1377299" y="41673"/>
                  <a:pt x="1518527" y="0"/>
                </a:cubicBezTo>
                <a:cubicBezTo>
                  <a:pt x="1659755" y="-41673"/>
                  <a:pt x="1909289" y="15015"/>
                  <a:pt x="2162652" y="0"/>
                </a:cubicBezTo>
                <a:cubicBezTo>
                  <a:pt x="2416016" y="-15015"/>
                  <a:pt x="2514770" y="2425"/>
                  <a:pt x="2806777" y="0"/>
                </a:cubicBezTo>
                <a:cubicBezTo>
                  <a:pt x="3098784" y="-2425"/>
                  <a:pt x="3135020" y="16600"/>
                  <a:pt x="3228594" y="0"/>
                </a:cubicBezTo>
                <a:cubicBezTo>
                  <a:pt x="3322168" y="-16600"/>
                  <a:pt x="3799058" y="13551"/>
                  <a:pt x="3946822" y="0"/>
                </a:cubicBezTo>
                <a:cubicBezTo>
                  <a:pt x="4094586" y="-13551"/>
                  <a:pt x="4271359" y="13307"/>
                  <a:pt x="4442742" y="0"/>
                </a:cubicBezTo>
                <a:cubicBezTo>
                  <a:pt x="4614125" y="-13307"/>
                  <a:pt x="4770887" y="15302"/>
                  <a:pt x="5012764" y="0"/>
                </a:cubicBezTo>
                <a:cubicBezTo>
                  <a:pt x="5254641" y="-15302"/>
                  <a:pt x="5231408" y="32849"/>
                  <a:pt x="5360478" y="0"/>
                </a:cubicBezTo>
                <a:cubicBezTo>
                  <a:pt x="5489548" y="-32849"/>
                  <a:pt x="5610634" y="35606"/>
                  <a:pt x="5708191" y="0"/>
                </a:cubicBezTo>
                <a:cubicBezTo>
                  <a:pt x="5805748" y="-35606"/>
                  <a:pt x="6024662" y="13996"/>
                  <a:pt x="6130008" y="0"/>
                </a:cubicBezTo>
                <a:cubicBezTo>
                  <a:pt x="6235354" y="-13996"/>
                  <a:pt x="6455299" y="20410"/>
                  <a:pt x="6700030" y="0"/>
                </a:cubicBezTo>
                <a:cubicBezTo>
                  <a:pt x="6944761" y="-20410"/>
                  <a:pt x="7533392" y="71659"/>
                  <a:pt x="7788773" y="0"/>
                </a:cubicBezTo>
                <a:cubicBezTo>
                  <a:pt x="8007368" y="-6162"/>
                  <a:pt x="8217654" y="159580"/>
                  <a:pt x="8167255" y="378482"/>
                </a:cubicBezTo>
                <a:cubicBezTo>
                  <a:pt x="8182217" y="619385"/>
                  <a:pt x="8122125" y="660281"/>
                  <a:pt x="8167255" y="898248"/>
                </a:cubicBezTo>
                <a:cubicBezTo>
                  <a:pt x="8212385" y="1136215"/>
                  <a:pt x="8126112" y="1144181"/>
                  <a:pt x="8167255" y="1387737"/>
                </a:cubicBezTo>
                <a:cubicBezTo>
                  <a:pt x="8208398" y="1631293"/>
                  <a:pt x="8136660" y="1675797"/>
                  <a:pt x="8167255" y="1892364"/>
                </a:cubicBezTo>
                <a:cubicBezTo>
                  <a:pt x="8167711" y="2051398"/>
                  <a:pt x="7967710" y="2229156"/>
                  <a:pt x="7788773" y="2270846"/>
                </a:cubicBezTo>
                <a:cubicBezTo>
                  <a:pt x="7625495" y="2276488"/>
                  <a:pt x="7376387" y="2221198"/>
                  <a:pt x="7218751" y="2270846"/>
                </a:cubicBezTo>
                <a:cubicBezTo>
                  <a:pt x="7061115" y="2320494"/>
                  <a:pt x="7031626" y="2233712"/>
                  <a:pt x="6871037" y="2270846"/>
                </a:cubicBezTo>
                <a:cubicBezTo>
                  <a:pt x="6710448" y="2307980"/>
                  <a:pt x="6449958" y="2205624"/>
                  <a:pt x="6301015" y="2270846"/>
                </a:cubicBezTo>
                <a:cubicBezTo>
                  <a:pt x="6152072" y="2336068"/>
                  <a:pt x="5857688" y="2231732"/>
                  <a:pt x="5656889" y="2270846"/>
                </a:cubicBezTo>
                <a:cubicBezTo>
                  <a:pt x="5456090" y="2309960"/>
                  <a:pt x="5370860" y="2255920"/>
                  <a:pt x="5086867" y="2270846"/>
                </a:cubicBezTo>
                <a:cubicBezTo>
                  <a:pt x="4802874" y="2285772"/>
                  <a:pt x="4639983" y="2244810"/>
                  <a:pt x="4368639" y="2270846"/>
                </a:cubicBezTo>
                <a:cubicBezTo>
                  <a:pt x="4097295" y="2296882"/>
                  <a:pt x="4182173" y="2238465"/>
                  <a:pt x="4020925" y="2270846"/>
                </a:cubicBezTo>
                <a:cubicBezTo>
                  <a:pt x="3859677" y="2303227"/>
                  <a:pt x="3656625" y="2236954"/>
                  <a:pt x="3450903" y="2270846"/>
                </a:cubicBezTo>
                <a:cubicBezTo>
                  <a:pt x="3245181" y="2304738"/>
                  <a:pt x="3093782" y="2259442"/>
                  <a:pt x="2880880" y="2270846"/>
                </a:cubicBezTo>
                <a:cubicBezTo>
                  <a:pt x="2667978" y="2282250"/>
                  <a:pt x="2433797" y="2212140"/>
                  <a:pt x="2236755" y="2270846"/>
                </a:cubicBezTo>
                <a:cubicBezTo>
                  <a:pt x="2039714" y="2329552"/>
                  <a:pt x="1904010" y="2265484"/>
                  <a:pt x="1814938" y="2270846"/>
                </a:cubicBezTo>
                <a:cubicBezTo>
                  <a:pt x="1725866" y="2276208"/>
                  <a:pt x="1324315" y="2194202"/>
                  <a:pt x="1096710" y="2270846"/>
                </a:cubicBezTo>
                <a:cubicBezTo>
                  <a:pt x="869105" y="2347490"/>
                  <a:pt x="544617" y="2203777"/>
                  <a:pt x="378482" y="2270846"/>
                </a:cubicBezTo>
                <a:cubicBezTo>
                  <a:pt x="195627" y="2270507"/>
                  <a:pt x="-6575" y="2104121"/>
                  <a:pt x="0" y="1892364"/>
                </a:cubicBezTo>
                <a:cubicBezTo>
                  <a:pt x="-3302" y="1689022"/>
                  <a:pt x="30068" y="1649264"/>
                  <a:pt x="0" y="1433153"/>
                </a:cubicBezTo>
                <a:cubicBezTo>
                  <a:pt x="-30068" y="1217042"/>
                  <a:pt x="6202" y="1118487"/>
                  <a:pt x="0" y="928526"/>
                </a:cubicBezTo>
                <a:cubicBezTo>
                  <a:pt x="-6202" y="738565"/>
                  <a:pt x="41436" y="557204"/>
                  <a:pt x="0" y="378482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xmlns="" sd="273854078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sk-SK" sz="2000" i="1" dirty="0">
                <a:solidFill>
                  <a:srgbClr val="C00000"/>
                </a:solidFill>
              </a:rPr>
              <a:t>Podporuje rast rastlín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k-SK" sz="2000" i="1" dirty="0">
                <a:solidFill>
                  <a:srgbClr val="C00000"/>
                </a:solidFill>
              </a:rPr>
              <a:t>Prebieha dva až viac krát do roka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k-SK" sz="2000" i="1" dirty="0">
                <a:solidFill>
                  <a:srgbClr val="C00000"/>
                </a:solidFill>
              </a:rPr>
              <a:t>To čo ostane po kosení slúži ako potrava pre poľnohospodárske zvieratá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k-SK" sz="2000" i="1" dirty="0">
                <a:solidFill>
                  <a:srgbClr val="C00000"/>
                </a:solidFill>
              </a:rPr>
              <a:t>Prvá kosba – </a:t>
            </a:r>
            <a:r>
              <a:rPr lang="sk-SK" sz="2000" b="1" i="1" dirty="0">
                <a:solidFill>
                  <a:srgbClr val="C00000"/>
                </a:solidFill>
              </a:rPr>
              <a:t>mládza</a:t>
            </a:r>
            <a:r>
              <a:rPr lang="sk-SK" sz="2000" i="1" dirty="0">
                <a:solidFill>
                  <a:srgbClr val="C00000"/>
                </a:solidFill>
              </a:rPr>
              <a:t>, druhá kosba – </a:t>
            </a:r>
            <a:r>
              <a:rPr lang="sk-SK" sz="2000" b="1" i="1" dirty="0">
                <a:solidFill>
                  <a:srgbClr val="C00000"/>
                </a:solidFill>
              </a:rPr>
              <a:t>otava</a:t>
            </a:r>
            <a:r>
              <a:rPr lang="sk-SK" sz="2000" i="1" dirty="0">
                <a:solidFill>
                  <a:srgbClr val="C00000"/>
                </a:solidFill>
              </a:rPr>
              <a:t>, tretia kosba – </a:t>
            </a:r>
            <a:r>
              <a:rPr lang="sk-SK" sz="2000" b="1" i="1" u="sng" dirty="0">
                <a:solidFill>
                  <a:srgbClr val="C00000"/>
                </a:solidFill>
              </a:rPr>
              <a:t>seno</a:t>
            </a:r>
            <a:r>
              <a:rPr lang="sk-SK" sz="2000" i="1" dirty="0">
                <a:solidFill>
                  <a:srgbClr val="C00000"/>
                </a:solidFill>
              </a:rPr>
              <a:t> </a:t>
            </a:r>
          </a:p>
        </p:txBody>
      </p:sp>
      <p:sp>
        <p:nvSpPr>
          <p:cNvPr id="8" name="Obdĺžnik: zaoblené rohy 7">
            <a:extLst>
              <a:ext uri="{FF2B5EF4-FFF2-40B4-BE49-F238E27FC236}">
                <a16:creationId xmlns:a16="http://schemas.microsoft.com/office/drawing/2014/main" id="{9983C7A0-A7D2-4F75-9D07-3C9D6B59C553}"/>
              </a:ext>
            </a:extLst>
          </p:cNvPr>
          <p:cNvSpPr/>
          <p:nvPr/>
        </p:nvSpPr>
        <p:spPr>
          <a:xfrm>
            <a:off x="8541327" y="4395355"/>
            <a:ext cx="3348723" cy="2226829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k-SK" dirty="0">
                <a:solidFill>
                  <a:srgbClr val="FF0000"/>
                </a:solidFill>
              </a:rPr>
              <a:t>Pri kosení však treba dávať pozor na zvieratá, ktoré na lúkach žijú !</a:t>
            </a:r>
          </a:p>
        </p:txBody>
      </p:sp>
      <p:sp>
        <p:nvSpPr>
          <p:cNvPr id="9" name="Zástupný objekt pre obsah 2">
            <a:extLst>
              <a:ext uri="{FF2B5EF4-FFF2-40B4-BE49-F238E27FC236}">
                <a16:creationId xmlns:a16="http://schemas.microsoft.com/office/drawing/2014/main" id="{88FBF310-FC5F-447A-92FB-3ED0B123357F}"/>
              </a:ext>
            </a:extLst>
          </p:cNvPr>
          <p:cNvSpPr txBox="1">
            <a:spLocks/>
          </p:cNvSpPr>
          <p:nvPr/>
        </p:nvSpPr>
        <p:spPr>
          <a:xfrm>
            <a:off x="838200" y="2096150"/>
            <a:ext cx="10515600" cy="1707284"/>
          </a:xfrm>
          <a:custGeom>
            <a:avLst/>
            <a:gdLst>
              <a:gd name="connsiteX0" fmla="*/ 0 w 10515600"/>
              <a:gd name="connsiteY0" fmla="*/ 0 h 1707284"/>
              <a:gd name="connsiteX1" fmla="*/ 689356 w 10515600"/>
              <a:gd name="connsiteY1" fmla="*/ 0 h 1707284"/>
              <a:gd name="connsiteX2" fmla="*/ 1063244 w 10515600"/>
              <a:gd name="connsiteY2" fmla="*/ 0 h 1707284"/>
              <a:gd name="connsiteX3" fmla="*/ 1437132 w 10515600"/>
              <a:gd name="connsiteY3" fmla="*/ 0 h 1707284"/>
              <a:gd name="connsiteX4" fmla="*/ 1916176 w 10515600"/>
              <a:gd name="connsiteY4" fmla="*/ 0 h 1707284"/>
              <a:gd name="connsiteX5" fmla="*/ 2184908 w 10515600"/>
              <a:gd name="connsiteY5" fmla="*/ 0 h 1707284"/>
              <a:gd name="connsiteX6" fmla="*/ 2558796 w 10515600"/>
              <a:gd name="connsiteY6" fmla="*/ 0 h 1707284"/>
              <a:gd name="connsiteX7" fmla="*/ 3353308 w 10515600"/>
              <a:gd name="connsiteY7" fmla="*/ 0 h 1707284"/>
              <a:gd name="connsiteX8" fmla="*/ 3622040 w 10515600"/>
              <a:gd name="connsiteY8" fmla="*/ 0 h 1707284"/>
              <a:gd name="connsiteX9" fmla="*/ 3890772 w 10515600"/>
              <a:gd name="connsiteY9" fmla="*/ 0 h 1707284"/>
              <a:gd name="connsiteX10" fmla="*/ 4369816 w 10515600"/>
              <a:gd name="connsiteY10" fmla="*/ 0 h 1707284"/>
              <a:gd name="connsiteX11" fmla="*/ 4638548 w 10515600"/>
              <a:gd name="connsiteY11" fmla="*/ 0 h 1707284"/>
              <a:gd name="connsiteX12" fmla="*/ 5327904 w 10515600"/>
              <a:gd name="connsiteY12" fmla="*/ 0 h 1707284"/>
              <a:gd name="connsiteX13" fmla="*/ 6017260 w 10515600"/>
              <a:gd name="connsiteY13" fmla="*/ 0 h 1707284"/>
              <a:gd name="connsiteX14" fmla="*/ 6285992 w 10515600"/>
              <a:gd name="connsiteY14" fmla="*/ 0 h 1707284"/>
              <a:gd name="connsiteX15" fmla="*/ 6659880 w 10515600"/>
              <a:gd name="connsiteY15" fmla="*/ 0 h 1707284"/>
              <a:gd name="connsiteX16" fmla="*/ 7454392 w 10515600"/>
              <a:gd name="connsiteY16" fmla="*/ 0 h 1707284"/>
              <a:gd name="connsiteX17" fmla="*/ 8143748 w 10515600"/>
              <a:gd name="connsiteY17" fmla="*/ 0 h 1707284"/>
              <a:gd name="connsiteX18" fmla="*/ 8622792 w 10515600"/>
              <a:gd name="connsiteY18" fmla="*/ 0 h 1707284"/>
              <a:gd name="connsiteX19" fmla="*/ 9312148 w 10515600"/>
              <a:gd name="connsiteY19" fmla="*/ 0 h 1707284"/>
              <a:gd name="connsiteX20" fmla="*/ 9791192 w 10515600"/>
              <a:gd name="connsiteY20" fmla="*/ 0 h 1707284"/>
              <a:gd name="connsiteX21" fmla="*/ 10515600 w 10515600"/>
              <a:gd name="connsiteY21" fmla="*/ 0 h 1707284"/>
              <a:gd name="connsiteX22" fmla="*/ 10515600 w 10515600"/>
              <a:gd name="connsiteY22" fmla="*/ 569095 h 1707284"/>
              <a:gd name="connsiteX23" fmla="*/ 10515600 w 10515600"/>
              <a:gd name="connsiteY23" fmla="*/ 1104044 h 1707284"/>
              <a:gd name="connsiteX24" fmla="*/ 10515600 w 10515600"/>
              <a:gd name="connsiteY24" fmla="*/ 1707284 h 1707284"/>
              <a:gd name="connsiteX25" fmla="*/ 10141712 w 10515600"/>
              <a:gd name="connsiteY25" fmla="*/ 1707284 h 1707284"/>
              <a:gd name="connsiteX26" fmla="*/ 9767824 w 10515600"/>
              <a:gd name="connsiteY26" fmla="*/ 1707284 h 1707284"/>
              <a:gd name="connsiteX27" fmla="*/ 9078468 w 10515600"/>
              <a:gd name="connsiteY27" fmla="*/ 1707284 h 1707284"/>
              <a:gd name="connsiteX28" fmla="*/ 8283956 w 10515600"/>
              <a:gd name="connsiteY28" fmla="*/ 1707284 h 1707284"/>
              <a:gd name="connsiteX29" fmla="*/ 7489444 w 10515600"/>
              <a:gd name="connsiteY29" fmla="*/ 1707284 h 1707284"/>
              <a:gd name="connsiteX30" fmla="*/ 7010400 w 10515600"/>
              <a:gd name="connsiteY30" fmla="*/ 1707284 h 1707284"/>
              <a:gd name="connsiteX31" fmla="*/ 6636512 w 10515600"/>
              <a:gd name="connsiteY31" fmla="*/ 1707284 h 1707284"/>
              <a:gd name="connsiteX32" fmla="*/ 5842000 w 10515600"/>
              <a:gd name="connsiteY32" fmla="*/ 1707284 h 1707284"/>
              <a:gd name="connsiteX33" fmla="*/ 5362956 w 10515600"/>
              <a:gd name="connsiteY33" fmla="*/ 1707284 h 1707284"/>
              <a:gd name="connsiteX34" fmla="*/ 4778756 w 10515600"/>
              <a:gd name="connsiteY34" fmla="*/ 1707284 h 1707284"/>
              <a:gd name="connsiteX35" fmla="*/ 3984244 w 10515600"/>
              <a:gd name="connsiteY35" fmla="*/ 1707284 h 1707284"/>
              <a:gd name="connsiteX36" fmla="*/ 3400044 w 10515600"/>
              <a:gd name="connsiteY36" fmla="*/ 1707284 h 1707284"/>
              <a:gd name="connsiteX37" fmla="*/ 2921000 w 10515600"/>
              <a:gd name="connsiteY37" fmla="*/ 1707284 h 1707284"/>
              <a:gd name="connsiteX38" fmla="*/ 2336800 w 10515600"/>
              <a:gd name="connsiteY38" fmla="*/ 1707284 h 1707284"/>
              <a:gd name="connsiteX39" fmla="*/ 1857756 w 10515600"/>
              <a:gd name="connsiteY39" fmla="*/ 1707284 h 1707284"/>
              <a:gd name="connsiteX40" fmla="*/ 1168400 w 10515600"/>
              <a:gd name="connsiteY40" fmla="*/ 1707284 h 1707284"/>
              <a:gd name="connsiteX41" fmla="*/ 584200 w 10515600"/>
              <a:gd name="connsiteY41" fmla="*/ 1707284 h 1707284"/>
              <a:gd name="connsiteX42" fmla="*/ 0 w 10515600"/>
              <a:gd name="connsiteY42" fmla="*/ 1707284 h 1707284"/>
              <a:gd name="connsiteX43" fmla="*/ 0 w 10515600"/>
              <a:gd name="connsiteY43" fmla="*/ 1138189 h 1707284"/>
              <a:gd name="connsiteX44" fmla="*/ 0 w 10515600"/>
              <a:gd name="connsiteY44" fmla="*/ 534949 h 1707284"/>
              <a:gd name="connsiteX45" fmla="*/ 0 w 10515600"/>
              <a:gd name="connsiteY45" fmla="*/ 0 h 1707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0515600" h="1707284" fill="none" extrusionOk="0">
                <a:moveTo>
                  <a:pt x="0" y="0"/>
                </a:moveTo>
                <a:cubicBezTo>
                  <a:pt x="285778" y="-61614"/>
                  <a:pt x="534182" y="23653"/>
                  <a:pt x="689356" y="0"/>
                </a:cubicBezTo>
                <a:cubicBezTo>
                  <a:pt x="844530" y="-23653"/>
                  <a:pt x="905724" y="26467"/>
                  <a:pt x="1063244" y="0"/>
                </a:cubicBezTo>
                <a:cubicBezTo>
                  <a:pt x="1220764" y="-26467"/>
                  <a:pt x="1319494" y="24856"/>
                  <a:pt x="1437132" y="0"/>
                </a:cubicBezTo>
                <a:cubicBezTo>
                  <a:pt x="1554770" y="-24856"/>
                  <a:pt x="1818850" y="16159"/>
                  <a:pt x="1916176" y="0"/>
                </a:cubicBezTo>
                <a:cubicBezTo>
                  <a:pt x="2013502" y="-16159"/>
                  <a:pt x="2087556" y="30583"/>
                  <a:pt x="2184908" y="0"/>
                </a:cubicBezTo>
                <a:cubicBezTo>
                  <a:pt x="2282260" y="-30583"/>
                  <a:pt x="2462039" y="24524"/>
                  <a:pt x="2558796" y="0"/>
                </a:cubicBezTo>
                <a:cubicBezTo>
                  <a:pt x="2655553" y="-24524"/>
                  <a:pt x="3142554" y="53236"/>
                  <a:pt x="3353308" y="0"/>
                </a:cubicBezTo>
                <a:cubicBezTo>
                  <a:pt x="3564062" y="-53236"/>
                  <a:pt x="3493682" y="8974"/>
                  <a:pt x="3622040" y="0"/>
                </a:cubicBezTo>
                <a:cubicBezTo>
                  <a:pt x="3750398" y="-8974"/>
                  <a:pt x="3796738" y="15071"/>
                  <a:pt x="3890772" y="0"/>
                </a:cubicBezTo>
                <a:cubicBezTo>
                  <a:pt x="3984806" y="-15071"/>
                  <a:pt x="4133859" y="36895"/>
                  <a:pt x="4369816" y="0"/>
                </a:cubicBezTo>
                <a:cubicBezTo>
                  <a:pt x="4605773" y="-36895"/>
                  <a:pt x="4572061" y="11050"/>
                  <a:pt x="4638548" y="0"/>
                </a:cubicBezTo>
                <a:cubicBezTo>
                  <a:pt x="4705035" y="-11050"/>
                  <a:pt x="5083490" y="70338"/>
                  <a:pt x="5327904" y="0"/>
                </a:cubicBezTo>
                <a:cubicBezTo>
                  <a:pt x="5572318" y="-70338"/>
                  <a:pt x="5871932" y="31316"/>
                  <a:pt x="6017260" y="0"/>
                </a:cubicBezTo>
                <a:cubicBezTo>
                  <a:pt x="6162588" y="-31316"/>
                  <a:pt x="6201052" y="31415"/>
                  <a:pt x="6285992" y="0"/>
                </a:cubicBezTo>
                <a:cubicBezTo>
                  <a:pt x="6370932" y="-31415"/>
                  <a:pt x="6531567" y="31893"/>
                  <a:pt x="6659880" y="0"/>
                </a:cubicBezTo>
                <a:cubicBezTo>
                  <a:pt x="6788193" y="-31893"/>
                  <a:pt x="7196669" y="27741"/>
                  <a:pt x="7454392" y="0"/>
                </a:cubicBezTo>
                <a:cubicBezTo>
                  <a:pt x="7712115" y="-27741"/>
                  <a:pt x="7947985" y="40279"/>
                  <a:pt x="8143748" y="0"/>
                </a:cubicBezTo>
                <a:cubicBezTo>
                  <a:pt x="8339511" y="-40279"/>
                  <a:pt x="8485350" y="56099"/>
                  <a:pt x="8622792" y="0"/>
                </a:cubicBezTo>
                <a:cubicBezTo>
                  <a:pt x="8760234" y="-56099"/>
                  <a:pt x="9066994" y="70756"/>
                  <a:pt x="9312148" y="0"/>
                </a:cubicBezTo>
                <a:cubicBezTo>
                  <a:pt x="9557302" y="-70756"/>
                  <a:pt x="9661842" y="27780"/>
                  <a:pt x="9791192" y="0"/>
                </a:cubicBezTo>
                <a:cubicBezTo>
                  <a:pt x="9920542" y="-27780"/>
                  <a:pt x="10346732" y="68339"/>
                  <a:pt x="10515600" y="0"/>
                </a:cubicBezTo>
                <a:cubicBezTo>
                  <a:pt x="10558573" y="160904"/>
                  <a:pt x="10498200" y="317920"/>
                  <a:pt x="10515600" y="569095"/>
                </a:cubicBezTo>
                <a:cubicBezTo>
                  <a:pt x="10533000" y="820271"/>
                  <a:pt x="10476679" y="905822"/>
                  <a:pt x="10515600" y="1104044"/>
                </a:cubicBezTo>
                <a:cubicBezTo>
                  <a:pt x="10554521" y="1302266"/>
                  <a:pt x="10456871" y="1571732"/>
                  <a:pt x="10515600" y="1707284"/>
                </a:cubicBezTo>
                <a:cubicBezTo>
                  <a:pt x="10434000" y="1736156"/>
                  <a:pt x="10272262" y="1701581"/>
                  <a:pt x="10141712" y="1707284"/>
                </a:cubicBezTo>
                <a:cubicBezTo>
                  <a:pt x="10011162" y="1712987"/>
                  <a:pt x="9889768" y="1691471"/>
                  <a:pt x="9767824" y="1707284"/>
                </a:cubicBezTo>
                <a:cubicBezTo>
                  <a:pt x="9645880" y="1723097"/>
                  <a:pt x="9256626" y="1706735"/>
                  <a:pt x="9078468" y="1707284"/>
                </a:cubicBezTo>
                <a:cubicBezTo>
                  <a:pt x="8900310" y="1707833"/>
                  <a:pt x="8620409" y="1648324"/>
                  <a:pt x="8283956" y="1707284"/>
                </a:cubicBezTo>
                <a:cubicBezTo>
                  <a:pt x="7947503" y="1766244"/>
                  <a:pt x="7882146" y="1676785"/>
                  <a:pt x="7489444" y="1707284"/>
                </a:cubicBezTo>
                <a:cubicBezTo>
                  <a:pt x="7096742" y="1737783"/>
                  <a:pt x="7181837" y="1705245"/>
                  <a:pt x="7010400" y="1707284"/>
                </a:cubicBezTo>
                <a:cubicBezTo>
                  <a:pt x="6838963" y="1709323"/>
                  <a:pt x="6718741" y="1667574"/>
                  <a:pt x="6636512" y="1707284"/>
                </a:cubicBezTo>
                <a:cubicBezTo>
                  <a:pt x="6554283" y="1746994"/>
                  <a:pt x="6013604" y="1703395"/>
                  <a:pt x="5842000" y="1707284"/>
                </a:cubicBezTo>
                <a:cubicBezTo>
                  <a:pt x="5670396" y="1711173"/>
                  <a:pt x="5564416" y="1673769"/>
                  <a:pt x="5362956" y="1707284"/>
                </a:cubicBezTo>
                <a:cubicBezTo>
                  <a:pt x="5161496" y="1740799"/>
                  <a:pt x="4974127" y="1682644"/>
                  <a:pt x="4778756" y="1707284"/>
                </a:cubicBezTo>
                <a:cubicBezTo>
                  <a:pt x="4583385" y="1731924"/>
                  <a:pt x="4341802" y="1617068"/>
                  <a:pt x="3984244" y="1707284"/>
                </a:cubicBezTo>
                <a:cubicBezTo>
                  <a:pt x="3626686" y="1797500"/>
                  <a:pt x="3600839" y="1667015"/>
                  <a:pt x="3400044" y="1707284"/>
                </a:cubicBezTo>
                <a:cubicBezTo>
                  <a:pt x="3199249" y="1747553"/>
                  <a:pt x="3096425" y="1678572"/>
                  <a:pt x="2921000" y="1707284"/>
                </a:cubicBezTo>
                <a:cubicBezTo>
                  <a:pt x="2745575" y="1735996"/>
                  <a:pt x="2626846" y="1701455"/>
                  <a:pt x="2336800" y="1707284"/>
                </a:cubicBezTo>
                <a:cubicBezTo>
                  <a:pt x="2046754" y="1713113"/>
                  <a:pt x="2054294" y="1699173"/>
                  <a:pt x="1857756" y="1707284"/>
                </a:cubicBezTo>
                <a:cubicBezTo>
                  <a:pt x="1661218" y="1715395"/>
                  <a:pt x="1498423" y="1624709"/>
                  <a:pt x="1168400" y="1707284"/>
                </a:cubicBezTo>
                <a:cubicBezTo>
                  <a:pt x="838377" y="1789859"/>
                  <a:pt x="856731" y="1698753"/>
                  <a:pt x="584200" y="1707284"/>
                </a:cubicBezTo>
                <a:cubicBezTo>
                  <a:pt x="311669" y="1715815"/>
                  <a:pt x="123157" y="1655309"/>
                  <a:pt x="0" y="1707284"/>
                </a:cubicBezTo>
                <a:cubicBezTo>
                  <a:pt x="-7561" y="1560757"/>
                  <a:pt x="27424" y="1331574"/>
                  <a:pt x="0" y="1138189"/>
                </a:cubicBezTo>
                <a:cubicBezTo>
                  <a:pt x="-27424" y="944804"/>
                  <a:pt x="31037" y="772035"/>
                  <a:pt x="0" y="534949"/>
                </a:cubicBezTo>
                <a:cubicBezTo>
                  <a:pt x="-31037" y="297863"/>
                  <a:pt x="16856" y="193486"/>
                  <a:pt x="0" y="0"/>
                </a:cubicBezTo>
                <a:close/>
              </a:path>
              <a:path w="10515600" h="1707284" stroke="0" extrusionOk="0">
                <a:moveTo>
                  <a:pt x="0" y="0"/>
                </a:moveTo>
                <a:cubicBezTo>
                  <a:pt x="214809" y="-36325"/>
                  <a:pt x="330832" y="5305"/>
                  <a:pt x="479044" y="0"/>
                </a:cubicBezTo>
                <a:cubicBezTo>
                  <a:pt x="627256" y="-5305"/>
                  <a:pt x="935856" y="1748"/>
                  <a:pt x="1168400" y="0"/>
                </a:cubicBezTo>
                <a:cubicBezTo>
                  <a:pt x="1400944" y="-1748"/>
                  <a:pt x="1443809" y="26558"/>
                  <a:pt x="1542288" y="0"/>
                </a:cubicBezTo>
                <a:cubicBezTo>
                  <a:pt x="1640767" y="-26558"/>
                  <a:pt x="1807755" y="32661"/>
                  <a:pt x="1916176" y="0"/>
                </a:cubicBezTo>
                <a:cubicBezTo>
                  <a:pt x="2024597" y="-32661"/>
                  <a:pt x="2363691" y="1279"/>
                  <a:pt x="2500376" y="0"/>
                </a:cubicBezTo>
                <a:cubicBezTo>
                  <a:pt x="2637061" y="-1279"/>
                  <a:pt x="2809837" y="52363"/>
                  <a:pt x="2979420" y="0"/>
                </a:cubicBezTo>
                <a:cubicBezTo>
                  <a:pt x="3149003" y="-52363"/>
                  <a:pt x="3240364" y="31333"/>
                  <a:pt x="3458464" y="0"/>
                </a:cubicBezTo>
                <a:cubicBezTo>
                  <a:pt x="3676564" y="-31333"/>
                  <a:pt x="4076443" y="43221"/>
                  <a:pt x="4252976" y="0"/>
                </a:cubicBezTo>
                <a:cubicBezTo>
                  <a:pt x="4429509" y="-43221"/>
                  <a:pt x="4429282" y="2070"/>
                  <a:pt x="4521708" y="0"/>
                </a:cubicBezTo>
                <a:cubicBezTo>
                  <a:pt x="4614134" y="-2070"/>
                  <a:pt x="4684349" y="4293"/>
                  <a:pt x="4790440" y="0"/>
                </a:cubicBezTo>
                <a:cubicBezTo>
                  <a:pt x="4896531" y="-4293"/>
                  <a:pt x="5209706" y="75193"/>
                  <a:pt x="5584952" y="0"/>
                </a:cubicBezTo>
                <a:cubicBezTo>
                  <a:pt x="5960198" y="-75193"/>
                  <a:pt x="5907343" y="14002"/>
                  <a:pt x="6063996" y="0"/>
                </a:cubicBezTo>
                <a:cubicBezTo>
                  <a:pt x="6220649" y="-14002"/>
                  <a:pt x="6411455" y="54582"/>
                  <a:pt x="6543040" y="0"/>
                </a:cubicBezTo>
                <a:cubicBezTo>
                  <a:pt x="6674625" y="-54582"/>
                  <a:pt x="6982956" y="48689"/>
                  <a:pt x="7127240" y="0"/>
                </a:cubicBezTo>
                <a:cubicBezTo>
                  <a:pt x="7271524" y="-48689"/>
                  <a:pt x="7575273" y="71695"/>
                  <a:pt x="7816596" y="0"/>
                </a:cubicBezTo>
                <a:cubicBezTo>
                  <a:pt x="8057919" y="-71695"/>
                  <a:pt x="8276147" y="38499"/>
                  <a:pt x="8611108" y="0"/>
                </a:cubicBezTo>
                <a:cubicBezTo>
                  <a:pt x="8946069" y="-38499"/>
                  <a:pt x="8892183" y="11177"/>
                  <a:pt x="9090152" y="0"/>
                </a:cubicBezTo>
                <a:cubicBezTo>
                  <a:pt x="9288121" y="-11177"/>
                  <a:pt x="9433280" y="36226"/>
                  <a:pt x="9569196" y="0"/>
                </a:cubicBezTo>
                <a:cubicBezTo>
                  <a:pt x="9705112" y="-36226"/>
                  <a:pt x="10238935" y="7623"/>
                  <a:pt x="10515600" y="0"/>
                </a:cubicBezTo>
                <a:cubicBezTo>
                  <a:pt x="10580305" y="159027"/>
                  <a:pt x="10500870" y="431281"/>
                  <a:pt x="10515600" y="603240"/>
                </a:cubicBezTo>
                <a:cubicBezTo>
                  <a:pt x="10530330" y="775199"/>
                  <a:pt x="10492721" y="1000723"/>
                  <a:pt x="10515600" y="1206481"/>
                </a:cubicBezTo>
                <a:cubicBezTo>
                  <a:pt x="10538479" y="1412239"/>
                  <a:pt x="10468149" y="1512304"/>
                  <a:pt x="10515600" y="1707284"/>
                </a:cubicBezTo>
                <a:cubicBezTo>
                  <a:pt x="10356245" y="1743157"/>
                  <a:pt x="10223402" y="1687742"/>
                  <a:pt x="10141712" y="1707284"/>
                </a:cubicBezTo>
                <a:cubicBezTo>
                  <a:pt x="10060022" y="1726826"/>
                  <a:pt x="9876154" y="1663787"/>
                  <a:pt x="9662668" y="1707284"/>
                </a:cubicBezTo>
                <a:cubicBezTo>
                  <a:pt x="9449182" y="1750781"/>
                  <a:pt x="9298085" y="1668694"/>
                  <a:pt x="9183624" y="1707284"/>
                </a:cubicBezTo>
                <a:cubicBezTo>
                  <a:pt x="9069163" y="1745874"/>
                  <a:pt x="8902594" y="1703521"/>
                  <a:pt x="8809736" y="1707284"/>
                </a:cubicBezTo>
                <a:cubicBezTo>
                  <a:pt x="8716878" y="1711047"/>
                  <a:pt x="8261620" y="1629308"/>
                  <a:pt x="8120380" y="1707284"/>
                </a:cubicBezTo>
                <a:cubicBezTo>
                  <a:pt x="7979140" y="1785260"/>
                  <a:pt x="7542707" y="1621279"/>
                  <a:pt x="7325868" y="1707284"/>
                </a:cubicBezTo>
                <a:cubicBezTo>
                  <a:pt x="7109029" y="1793289"/>
                  <a:pt x="6836196" y="1686435"/>
                  <a:pt x="6636512" y="1707284"/>
                </a:cubicBezTo>
                <a:cubicBezTo>
                  <a:pt x="6436828" y="1728133"/>
                  <a:pt x="6362615" y="1670839"/>
                  <a:pt x="6157468" y="1707284"/>
                </a:cubicBezTo>
                <a:cubicBezTo>
                  <a:pt x="5952321" y="1743729"/>
                  <a:pt x="5853892" y="1697763"/>
                  <a:pt x="5678424" y="1707284"/>
                </a:cubicBezTo>
                <a:cubicBezTo>
                  <a:pt x="5502956" y="1716805"/>
                  <a:pt x="5235235" y="1631330"/>
                  <a:pt x="4989068" y="1707284"/>
                </a:cubicBezTo>
                <a:cubicBezTo>
                  <a:pt x="4742901" y="1783238"/>
                  <a:pt x="4828526" y="1687886"/>
                  <a:pt x="4720336" y="1707284"/>
                </a:cubicBezTo>
                <a:cubicBezTo>
                  <a:pt x="4612146" y="1726682"/>
                  <a:pt x="4473406" y="1673350"/>
                  <a:pt x="4346448" y="1707284"/>
                </a:cubicBezTo>
                <a:cubicBezTo>
                  <a:pt x="4219490" y="1741218"/>
                  <a:pt x="3970450" y="1666400"/>
                  <a:pt x="3867404" y="1707284"/>
                </a:cubicBezTo>
                <a:cubicBezTo>
                  <a:pt x="3764358" y="1748168"/>
                  <a:pt x="3509498" y="1693073"/>
                  <a:pt x="3283204" y="1707284"/>
                </a:cubicBezTo>
                <a:cubicBezTo>
                  <a:pt x="3056910" y="1721495"/>
                  <a:pt x="3084458" y="1699665"/>
                  <a:pt x="2909316" y="1707284"/>
                </a:cubicBezTo>
                <a:cubicBezTo>
                  <a:pt x="2734174" y="1714903"/>
                  <a:pt x="2522234" y="1676587"/>
                  <a:pt x="2219960" y="1707284"/>
                </a:cubicBezTo>
                <a:cubicBezTo>
                  <a:pt x="1917686" y="1737981"/>
                  <a:pt x="1990505" y="1701936"/>
                  <a:pt x="1846072" y="1707284"/>
                </a:cubicBezTo>
                <a:cubicBezTo>
                  <a:pt x="1701639" y="1712632"/>
                  <a:pt x="1651407" y="1691291"/>
                  <a:pt x="1577340" y="1707284"/>
                </a:cubicBezTo>
                <a:cubicBezTo>
                  <a:pt x="1503273" y="1723277"/>
                  <a:pt x="1353694" y="1680589"/>
                  <a:pt x="1203452" y="1707284"/>
                </a:cubicBezTo>
                <a:cubicBezTo>
                  <a:pt x="1053210" y="1733979"/>
                  <a:pt x="406908" y="1588972"/>
                  <a:pt x="0" y="1707284"/>
                </a:cubicBezTo>
                <a:cubicBezTo>
                  <a:pt x="-50515" y="1492121"/>
                  <a:pt x="10460" y="1418743"/>
                  <a:pt x="0" y="1172335"/>
                </a:cubicBezTo>
                <a:cubicBezTo>
                  <a:pt x="-10460" y="925927"/>
                  <a:pt x="43551" y="770413"/>
                  <a:pt x="0" y="586168"/>
                </a:cubicBezTo>
                <a:cubicBezTo>
                  <a:pt x="-43551" y="401923"/>
                  <a:pt x="25719" y="166949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xmlns="" sd="3013535966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dirty="0">
                <a:solidFill>
                  <a:srgbClr val="0033CC"/>
                </a:solidFill>
              </a:rPr>
              <a:t>Luky, pasienky a polia sa niekedy vypaľujú, namiesto kosenia. Myslíš si že to je dobrý spôsob udržiavania lúk? </a:t>
            </a:r>
          </a:p>
        </p:txBody>
      </p:sp>
      <p:sp>
        <p:nvSpPr>
          <p:cNvPr id="10" name="Bublina reči: oválna 9">
            <a:extLst>
              <a:ext uri="{FF2B5EF4-FFF2-40B4-BE49-F238E27FC236}">
                <a16:creationId xmlns:a16="http://schemas.microsoft.com/office/drawing/2014/main" id="{F829AB19-6595-4323-B8E6-890468E44BA3}"/>
              </a:ext>
            </a:extLst>
          </p:cNvPr>
          <p:cNvSpPr/>
          <p:nvPr/>
        </p:nvSpPr>
        <p:spPr>
          <a:xfrm>
            <a:off x="2079914" y="3174855"/>
            <a:ext cx="5663046" cy="2660073"/>
          </a:xfrm>
          <a:prstGeom prst="wedgeEllipseCallou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k-SK" sz="2000" dirty="0">
                <a:solidFill>
                  <a:srgbClr val="0033CC"/>
                </a:solidFill>
              </a:rPr>
              <a:t>Pri horení starej trávy vzniká teplota asi 600 – 800°C, pôsobením ohňa sa </a:t>
            </a:r>
            <a:r>
              <a:rPr lang="sk-SK" sz="2000" b="1" dirty="0">
                <a:solidFill>
                  <a:srgbClr val="0033CC"/>
                </a:solidFill>
              </a:rPr>
              <a:t>ničia všetky vývinové štádiá hmyzu </a:t>
            </a:r>
          </a:p>
        </p:txBody>
      </p:sp>
    </p:spTree>
    <p:extLst>
      <p:ext uri="{BB962C8B-B14F-4D97-AF65-F5344CB8AC3E}">
        <p14:creationId xmlns:p14="http://schemas.microsoft.com/office/powerpoint/2010/main" val="344691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2BA2CC4-CF20-4E5D-A239-B699CC52E4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227" y="115743"/>
            <a:ext cx="10515600" cy="1325563"/>
          </a:xfrm>
        </p:spPr>
        <p:txBody>
          <a:bodyPr/>
          <a:lstStyle/>
          <a:p>
            <a:r>
              <a:rPr lang="sk-SK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Pasienky </a:t>
            </a:r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F20A8A98-53D9-4685-8DD1-F7F4689D9C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227" y="1359058"/>
            <a:ext cx="6948055" cy="4139883"/>
          </a:xfrm>
          <a:prstGeom prst="rect">
            <a:avLst/>
          </a:prstGeom>
        </p:spPr>
      </p:pic>
      <p:pic>
        <p:nvPicPr>
          <p:cNvPr id="5" name="Obrázok 4">
            <a:extLst>
              <a:ext uri="{FF2B5EF4-FFF2-40B4-BE49-F238E27FC236}">
                <a16:creationId xmlns:a16="http://schemas.microsoft.com/office/drawing/2014/main" id="{5211C291-A529-4B92-B4BC-7864E550AB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8616" y="1441306"/>
            <a:ext cx="5282157" cy="3429000"/>
          </a:xfrm>
          <a:prstGeom prst="rect">
            <a:avLst/>
          </a:prstGeom>
        </p:spPr>
      </p:pic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693434C0-77AB-4767-8AD7-863B088AFD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8145" y="1825625"/>
            <a:ext cx="10605655" cy="2112530"/>
          </a:xfrm>
          <a:custGeom>
            <a:avLst/>
            <a:gdLst>
              <a:gd name="connsiteX0" fmla="*/ 0 w 10605655"/>
              <a:gd name="connsiteY0" fmla="*/ 0 h 2112530"/>
              <a:gd name="connsiteX1" fmla="*/ 271033 w 10605655"/>
              <a:gd name="connsiteY1" fmla="*/ 0 h 2112530"/>
              <a:gd name="connsiteX2" fmla="*/ 860236 w 10605655"/>
              <a:gd name="connsiteY2" fmla="*/ 0 h 2112530"/>
              <a:gd name="connsiteX3" fmla="*/ 1237326 w 10605655"/>
              <a:gd name="connsiteY3" fmla="*/ 0 h 2112530"/>
              <a:gd name="connsiteX4" fmla="*/ 1614416 w 10605655"/>
              <a:gd name="connsiteY4" fmla="*/ 0 h 2112530"/>
              <a:gd name="connsiteX5" fmla="*/ 2203619 w 10605655"/>
              <a:gd name="connsiteY5" fmla="*/ 0 h 2112530"/>
              <a:gd name="connsiteX6" fmla="*/ 2898879 w 10605655"/>
              <a:gd name="connsiteY6" fmla="*/ 0 h 2112530"/>
              <a:gd name="connsiteX7" fmla="*/ 3700195 w 10605655"/>
              <a:gd name="connsiteY7" fmla="*/ 0 h 2112530"/>
              <a:gd name="connsiteX8" fmla="*/ 4183342 w 10605655"/>
              <a:gd name="connsiteY8" fmla="*/ 0 h 2112530"/>
              <a:gd name="connsiteX9" fmla="*/ 4454375 w 10605655"/>
              <a:gd name="connsiteY9" fmla="*/ 0 h 2112530"/>
              <a:gd name="connsiteX10" fmla="*/ 4937522 w 10605655"/>
              <a:gd name="connsiteY10" fmla="*/ 0 h 2112530"/>
              <a:gd name="connsiteX11" fmla="*/ 5420668 w 10605655"/>
              <a:gd name="connsiteY11" fmla="*/ 0 h 2112530"/>
              <a:gd name="connsiteX12" fmla="*/ 6115928 w 10605655"/>
              <a:gd name="connsiteY12" fmla="*/ 0 h 2112530"/>
              <a:gd name="connsiteX13" fmla="*/ 6705131 w 10605655"/>
              <a:gd name="connsiteY13" fmla="*/ 0 h 2112530"/>
              <a:gd name="connsiteX14" fmla="*/ 7506447 w 10605655"/>
              <a:gd name="connsiteY14" fmla="*/ 0 h 2112530"/>
              <a:gd name="connsiteX15" fmla="*/ 8201707 w 10605655"/>
              <a:gd name="connsiteY15" fmla="*/ 0 h 2112530"/>
              <a:gd name="connsiteX16" fmla="*/ 8578796 w 10605655"/>
              <a:gd name="connsiteY16" fmla="*/ 0 h 2112530"/>
              <a:gd name="connsiteX17" fmla="*/ 9168000 w 10605655"/>
              <a:gd name="connsiteY17" fmla="*/ 0 h 2112530"/>
              <a:gd name="connsiteX18" fmla="*/ 9651146 w 10605655"/>
              <a:gd name="connsiteY18" fmla="*/ 0 h 2112530"/>
              <a:gd name="connsiteX19" fmla="*/ 10605655 w 10605655"/>
              <a:gd name="connsiteY19" fmla="*/ 0 h 2112530"/>
              <a:gd name="connsiteX20" fmla="*/ 10605655 w 10605655"/>
              <a:gd name="connsiteY20" fmla="*/ 528133 h 2112530"/>
              <a:gd name="connsiteX21" fmla="*/ 10605655 w 10605655"/>
              <a:gd name="connsiteY21" fmla="*/ 1014014 h 2112530"/>
              <a:gd name="connsiteX22" fmla="*/ 10605655 w 10605655"/>
              <a:gd name="connsiteY22" fmla="*/ 1499896 h 2112530"/>
              <a:gd name="connsiteX23" fmla="*/ 10605655 w 10605655"/>
              <a:gd name="connsiteY23" fmla="*/ 2112530 h 2112530"/>
              <a:gd name="connsiteX24" fmla="*/ 10122508 w 10605655"/>
              <a:gd name="connsiteY24" fmla="*/ 2112530 h 2112530"/>
              <a:gd name="connsiteX25" fmla="*/ 9427249 w 10605655"/>
              <a:gd name="connsiteY25" fmla="*/ 2112530 h 2112530"/>
              <a:gd name="connsiteX26" fmla="*/ 8944102 w 10605655"/>
              <a:gd name="connsiteY26" fmla="*/ 2112530 h 2112530"/>
              <a:gd name="connsiteX27" fmla="*/ 8354899 w 10605655"/>
              <a:gd name="connsiteY27" fmla="*/ 2112530 h 2112530"/>
              <a:gd name="connsiteX28" fmla="*/ 7765696 w 10605655"/>
              <a:gd name="connsiteY28" fmla="*/ 2112530 h 2112530"/>
              <a:gd name="connsiteX29" fmla="*/ 7388606 w 10605655"/>
              <a:gd name="connsiteY29" fmla="*/ 2112530 h 2112530"/>
              <a:gd name="connsiteX30" fmla="*/ 6693347 w 10605655"/>
              <a:gd name="connsiteY30" fmla="*/ 2112530 h 2112530"/>
              <a:gd name="connsiteX31" fmla="*/ 6104144 w 10605655"/>
              <a:gd name="connsiteY31" fmla="*/ 2112530 h 2112530"/>
              <a:gd name="connsiteX32" fmla="*/ 5302828 w 10605655"/>
              <a:gd name="connsiteY32" fmla="*/ 2112530 h 2112530"/>
              <a:gd name="connsiteX33" fmla="*/ 4925738 w 10605655"/>
              <a:gd name="connsiteY33" fmla="*/ 2112530 h 2112530"/>
              <a:gd name="connsiteX34" fmla="*/ 4230478 w 10605655"/>
              <a:gd name="connsiteY34" fmla="*/ 2112530 h 2112530"/>
              <a:gd name="connsiteX35" fmla="*/ 3959445 w 10605655"/>
              <a:gd name="connsiteY35" fmla="*/ 2112530 h 2112530"/>
              <a:gd name="connsiteX36" fmla="*/ 3582355 w 10605655"/>
              <a:gd name="connsiteY36" fmla="*/ 2112530 h 2112530"/>
              <a:gd name="connsiteX37" fmla="*/ 3099208 w 10605655"/>
              <a:gd name="connsiteY37" fmla="*/ 2112530 h 2112530"/>
              <a:gd name="connsiteX38" fmla="*/ 2297892 w 10605655"/>
              <a:gd name="connsiteY38" fmla="*/ 2112530 h 2112530"/>
              <a:gd name="connsiteX39" fmla="*/ 1708689 w 10605655"/>
              <a:gd name="connsiteY39" fmla="*/ 2112530 h 2112530"/>
              <a:gd name="connsiteX40" fmla="*/ 1331599 w 10605655"/>
              <a:gd name="connsiteY40" fmla="*/ 2112530 h 2112530"/>
              <a:gd name="connsiteX41" fmla="*/ 1060565 w 10605655"/>
              <a:gd name="connsiteY41" fmla="*/ 2112530 h 2112530"/>
              <a:gd name="connsiteX42" fmla="*/ 0 w 10605655"/>
              <a:gd name="connsiteY42" fmla="*/ 2112530 h 2112530"/>
              <a:gd name="connsiteX43" fmla="*/ 0 w 10605655"/>
              <a:gd name="connsiteY43" fmla="*/ 1605523 h 2112530"/>
              <a:gd name="connsiteX44" fmla="*/ 0 w 10605655"/>
              <a:gd name="connsiteY44" fmla="*/ 1119641 h 2112530"/>
              <a:gd name="connsiteX45" fmla="*/ 0 w 10605655"/>
              <a:gd name="connsiteY45" fmla="*/ 633759 h 2112530"/>
              <a:gd name="connsiteX46" fmla="*/ 0 w 10605655"/>
              <a:gd name="connsiteY46" fmla="*/ 0 h 2112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10605655" h="2112530" fill="none" extrusionOk="0">
                <a:moveTo>
                  <a:pt x="0" y="0"/>
                </a:moveTo>
                <a:cubicBezTo>
                  <a:pt x="82650" y="-14829"/>
                  <a:pt x="191062" y="27966"/>
                  <a:pt x="271033" y="0"/>
                </a:cubicBezTo>
                <a:cubicBezTo>
                  <a:pt x="351004" y="-27966"/>
                  <a:pt x="691042" y="44912"/>
                  <a:pt x="860236" y="0"/>
                </a:cubicBezTo>
                <a:cubicBezTo>
                  <a:pt x="1029430" y="-44912"/>
                  <a:pt x="1096348" y="16045"/>
                  <a:pt x="1237326" y="0"/>
                </a:cubicBezTo>
                <a:cubicBezTo>
                  <a:pt x="1378304" y="-16045"/>
                  <a:pt x="1481450" y="17798"/>
                  <a:pt x="1614416" y="0"/>
                </a:cubicBezTo>
                <a:cubicBezTo>
                  <a:pt x="1747382" y="-17798"/>
                  <a:pt x="2000141" y="40068"/>
                  <a:pt x="2203619" y="0"/>
                </a:cubicBezTo>
                <a:cubicBezTo>
                  <a:pt x="2407097" y="-40068"/>
                  <a:pt x="2722859" y="56630"/>
                  <a:pt x="2898879" y="0"/>
                </a:cubicBezTo>
                <a:cubicBezTo>
                  <a:pt x="3074899" y="-56630"/>
                  <a:pt x="3415384" y="17382"/>
                  <a:pt x="3700195" y="0"/>
                </a:cubicBezTo>
                <a:cubicBezTo>
                  <a:pt x="3985006" y="-17382"/>
                  <a:pt x="3998129" y="24802"/>
                  <a:pt x="4183342" y="0"/>
                </a:cubicBezTo>
                <a:cubicBezTo>
                  <a:pt x="4368555" y="-24802"/>
                  <a:pt x="4373494" y="25752"/>
                  <a:pt x="4454375" y="0"/>
                </a:cubicBezTo>
                <a:cubicBezTo>
                  <a:pt x="4535256" y="-25752"/>
                  <a:pt x="4702520" y="8892"/>
                  <a:pt x="4937522" y="0"/>
                </a:cubicBezTo>
                <a:cubicBezTo>
                  <a:pt x="5172524" y="-8892"/>
                  <a:pt x="5283900" y="40060"/>
                  <a:pt x="5420668" y="0"/>
                </a:cubicBezTo>
                <a:cubicBezTo>
                  <a:pt x="5557436" y="-40060"/>
                  <a:pt x="5923768" y="52770"/>
                  <a:pt x="6115928" y="0"/>
                </a:cubicBezTo>
                <a:cubicBezTo>
                  <a:pt x="6308088" y="-52770"/>
                  <a:pt x="6420915" y="37609"/>
                  <a:pt x="6705131" y="0"/>
                </a:cubicBezTo>
                <a:cubicBezTo>
                  <a:pt x="6989347" y="-37609"/>
                  <a:pt x="7284334" y="22857"/>
                  <a:pt x="7506447" y="0"/>
                </a:cubicBezTo>
                <a:cubicBezTo>
                  <a:pt x="7728560" y="-22857"/>
                  <a:pt x="7900103" y="312"/>
                  <a:pt x="8201707" y="0"/>
                </a:cubicBezTo>
                <a:cubicBezTo>
                  <a:pt x="8503311" y="-312"/>
                  <a:pt x="8408751" y="11899"/>
                  <a:pt x="8578796" y="0"/>
                </a:cubicBezTo>
                <a:cubicBezTo>
                  <a:pt x="8748841" y="-11899"/>
                  <a:pt x="8918488" y="1956"/>
                  <a:pt x="9168000" y="0"/>
                </a:cubicBezTo>
                <a:cubicBezTo>
                  <a:pt x="9417512" y="-1956"/>
                  <a:pt x="9471926" y="43317"/>
                  <a:pt x="9651146" y="0"/>
                </a:cubicBezTo>
                <a:cubicBezTo>
                  <a:pt x="9830366" y="-43317"/>
                  <a:pt x="10161852" y="84586"/>
                  <a:pt x="10605655" y="0"/>
                </a:cubicBezTo>
                <a:cubicBezTo>
                  <a:pt x="10612667" y="148762"/>
                  <a:pt x="10584019" y="281268"/>
                  <a:pt x="10605655" y="528133"/>
                </a:cubicBezTo>
                <a:cubicBezTo>
                  <a:pt x="10627291" y="774998"/>
                  <a:pt x="10594265" y="911166"/>
                  <a:pt x="10605655" y="1014014"/>
                </a:cubicBezTo>
                <a:cubicBezTo>
                  <a:pt x="10617045" y="1116862"/>
                  <a:pt x="10556391" y="1327224"/>
                  <a:pt x="10605655" y="1499896"/>
                </a:cubicBezTo>
                <a:cubicBezTo>
                  <a:pt x="10654919" y="1672568"/>
                  <a:pt x="10585358" y="1970543"/>
                  <a:pt x="10605655" y="2112530"/>
                </a:cubicBezTo>
                <a:cubicBezTo>
                  <a:pt x="10441269" y="2136334"/>
                  <a:pt x="10272672" y="2074303"/>
                  <a:pt x="10122508" y="2112530"/>
                </a:cubicBezTo>
                <a:cubicBezTo>
                  <a:pt x="9972344" y="2150757"/>
                  <a:pt x="9609712" y="2070772"/>
                  <a:pt x="9427249" y="2112530"/>
                </a:cubicBezTo>
                <a:cubicBezTo>
                  <a:pt x="9244786" y="2154288"/>
                  <a:pt x="9085047" y="2085777"/>
                  <a:pt x="8944102" y="2112530"/>
                </a:cubicBezTo>
                <a:cubicBezTo>
                  <a:pt x="8803157" y="2139283"/>
                  <a:pt x="8563489" y="2110895"/>
                  <a:pt x="8354899" y="2112530"/>
                </a:cubicBezTo>
                <a:cubicBezTo>
                  <a:pt x="8146309" y="2114165"/>
                  <a:pt x="7983374" y="2083310"/>
                  <a:pt x="7765696" y="2112530"/>
                </a:cubicBezTo>
                <a:cubicBezTo>
                  <a:pt x="7548018" y="2141750"/>
                  <a:pt x="7538342" y="2071261"/>
                  <a:pt x="7388606" y="2112530"/>
                </a:cubicBezTo>
                <a:cubicBezTo>
                  <a:pt x="7238870" y="2153799"/>
                  <a:pt x="6917019" y="2044127"/>
                  <a:pt x="6693347" y="2112530"/>
                </a:cubicBezTo>
                <a:cubicBezTo>
                  <a:pt x="6469675" y="2180933"/>
                  <a:pt x="6365895" y="2104816"/>
                  <a:pt x="6104144" y="2112530"/>
                </a:cubicBezTo>
                <a:cubicBezTo>
                  <a:pt x="5842393" y="2120244"/>
                  <a:pt x="5682551" y="2042877"/>
                  <a:pt x="5302828" y="2112530"/>
                </a:cubicBezTo>
                <a:cubicBezTo>
                  <a:pt x="4923105" y="2182183"/>
                  <a:pt x="5038952" y="2106985"/>
                  <a:pt x="4925738" y="2112530"/>
                </a:cubicBezTo>
                <a:cubicBezTo>
                  <a:pt x="4812524" y="2118075"/>
                  <a:pt x="4447461" y="2079352"/>
                  <a:pt x="4230478" y="2112530"/>
                </a:cubicBezTo>
                <a:cubicBezTo>
                  <a:pt x="4013495" y="2145708"/>
                  <a:pt x="4054047" y="2111434"/>
                  <a:pt x="3959445" y="2112530"/>
                </a:cubicBezTo>
                <a:cubicBezTo>
                  <a:pt x="3864843" y="2113626"/>
                  <a:pt x="3745291" y="2073703"/>
                  <a:pt x="3582355" y="2112530"/>
                </a:cubicBezTo>
                <a:cubicBezTo>
                  <a:pt x="3419419" y="2151357"/>
                  <a:pt x="3247382" y="2086821"/>
                  <a:pt x="3099208" y="2112530"/>
                </a:cubicBezTo>
                <a:cubicBezTo>
                  <a:pt x="2951034" y="2138239"/>
                  <a:pt x="2598025" y="2044424"/>
                  <a:pt x="2297892" y="2112530"/>
                </a:cubicBezTo>
                <a:cubicBezTo>
                  <a:pt x="1997759" y="2180636"/>
                  <a:pt x="1895314" y="2096082"/>
                  <a:pt x="1708689" y="2112530"/>
                </a:cubicBezTo>
                <a:cubicBezTo>
                  <a:pt x="1522064" y="2128978"/>
                  <a:pt x="1424540" y="2101352"/>
                  <a:pt x="1331599" y="2112530"/>
                </a:cubicBezTo>
                <a:cubicBezTo>
                  <a:pt x="1238658" y="2123708"/>
                  <a:pt x="1143495" y="2097428"/>
                  <a:pt x="1060565" y="2112530"/>
                </a:cubicBezTo>
                <a:cubicBezTo>
                  <a:pt x="977635" y="2127632"/>
                  <a:pt x="296783" y="2002098"/>
                  <a:pt x="0" y="2112530"/>
                </a:cubicBezTo>
                <a:cubicBezTo>
                  <a:pt x="-54224" y="1920945"/>
                  <a:pt x="6112" y="1792529"/>
                  <a:pt x="0" y="1605523"/>
                </a:cubicBezTo>
                <a:cubicBezTo>
                  <a:pt x="-6112" y="1418517"/>
                  <a:pt x="43968" y="1268482"/>
                  <a:pt x="0" y="1119641"/>
                </a:cubicBezTo>
                <a:cubicBezTo>
                  <a:pt x="-43968" y="970800"/>
                  <a:pt x="28644" y="791119"/>
                  <a:pt x="0" y="633759"/>
                </a:cubicBezTo>
                <a:cubicBezTo>
                  <a:pt x="-28644" y="476399"/>
                  <a:pt x="38217" y="168370"/>
                  <a:pt x="0" y="0"/>
                </a:cubicBezTo>
                <a:close/>
              </a:path>
              <a:path w="10605655" h="2112530" stroke="0" extrusionOk="0">
                <a:moveTo>
                  <a:pt x="0" y="0"/>
                </a:moveTo>
                <a:cubicBezTo>
                  <a:pt x="176959" y="-29367"/>
                  <a:pt x="297825" y="36176"/>
                  <a:pt x="377090" y="0"/>
                </a:cubicBezTo>
                <a:cubicBezTo>
                  <a:pt x="456355" y="-36176"/>
                  <a:pt x="583588" y="24986"/>
                  <a:pt x="754180" y="0"/>
                </a:cubicBezTo>
                <a:cubicBezTo>
                  <a:pt x="924772" y="-24986"/>
                  <a:pt x="1248835" y="56167"/>
                  <a:pt x="1449440" y="0"/>
                </a:cubicBezTo>
                <a:cubicBezTo>
                  <a:pt x="1650045" y="-56167"/>
                  <a:pt x="1921802" y="18265"/>
                  <a:pt x="2250756" y="0"/>
                </a:cubicBezTo>
                <a:cubicBezTo>
                  <a:pt x="2579710" y="-18265"/>
                  <a:pt x="2767065" y="46531"/>
                  <a:pt x="3052072" y="0"/>
                </a:cubicBezTo>
                <a:cubicBezTo>
                  <a:pt x="3337079" y="-46531"/>
                  <a:pt x="3516041" y="21394"/>
                  <a:pt x="3853388" y="0"/>
                </a:cubicBezTo>
                <a:cubicBezTo>
                  <a:pt x="4190735" y="-21394"/>
                  <a:pt x="4008024" y="23910"/>
                  <a:pt x="4124421" y="0"/>
                </a:cubicBezTo>
                <a:cubicBezTo>
                  <a:pt x="4240818" y="-23910"/>
                  <a:pt x="4386924" y="27526"/>
                  <a:pt x="4607568" y="0"/>
                </a:cubicBezTo>
                <a:cubicBezTo>
                  <a:pt x="4828212" y="-27526"/>
                  <a:pt x="5221584" y="2057"/>
                  <a:pt x="5408884" y="0"/>
                </a:cubicBezTo>
                <a:cubicBezTo>
                  <a:pt x="5596184" y="-2057"/>
                  <a:pt x="5622323" y="27346"/>
                  <a:pt x="5679917" y="0"/>
                </a:cubicBezTo>
                <a:cubicBezTo>
                  <a:pt x="5737511" y="-27346"/>
                  <a:pt x="5955387" y="6053"/>
                  <a:pt x="6163064" y="0"/>
                </a:cubicBezTo>
                <a:cubicBezTo>
                  <a:pt x="6370741" y="-6053"/>
                  <a:pt x="6509967" y="3567"/>
                  <a:pt x="6752267" y="0"/>
                </a:cubicBezTo>
                <a:cubicBezTo>
                  <a:pt x="6994567" y="-3567"/>
                  <a:pt x="6995071" y="17887"/>
                  <a:pt x="7129357" y="0"/>
                </a:cubicBezTo>
                <a:cubicBezTo>
                  <a:pt x="7263643" y="-17887"/>
                  <a:pt x="7371378" y="34254"/>
                  <a:pt x="7612503" y="0"/>
                </a:cubicBezTo>
                <a:cubicBezTo>
                  <a:pt x="7853628" y="-34254"/>
                  <a:pt x="7922963" y="22972"/>
                  <a:pt x="8201707" y="0"/>
                </a:cubicBezTo>
                <a:cubicBezTo>
                  <a:pt x="8480451" y="-22972"/>
                  <a:pt x="8438283" y="16419"/>
                  <a:pt x="8578796" y="0"/>
                </a:cubicBezTo>
                <a:cubicBezTo>
                  <a:pt x="8719309" y="-16419"/>
                  <a:pt x="9078674" y="31385"/>
                  <a:pt x="9274056" y="0"/>
                </a:cubicBezTo>
                <a:cubicBezTo>
                  <a:pt x="9469438" y="-31385"/>
                  <a:pt x="9820378" y="36627"/>
                  <a:pt x="9969316" y="0"/>
                </a:cubicBezTo>
                <a:cubicBezTo>
                  <a:pt x="10118254" y="-36627"/>
                  <a:pt x="10384412" y="75632"/>
                  <a:pt x="10605655" y="0"/>
                </a:cubicBezTo>
                <a:cubicBezTo>
                  <a:pt x="10642749" y="220883"/>
                  <a:pt x="10581255" y="333724"/>
                  <a:pt x="10605655" y="464757"/>
                </a:cubicBezTo>
                <a:cubicBezTo>
                  <a:pt x="10630055" y="595790"/>
                  <a:pt x="10586663" y="762354"/>
                  <a:pt x="10605655" y="929513"/>
                </a:cubicBezTo>
                <a:cubicBezTo>
                  <a:pt x="10624647" y="1096672"/>
                  <a:pt x="10563199" y="1195178"/>
                  <a:pt x="10605655" y="1415395"/>
                </a:cubicBezTo>
                <a:cubicBezTo>
                  <a:pt x="10648111" y="1635612"/>
                  <a:pt x="10605575" y="1775717"/>
                  <a:pt x="10605655" y="2112530"/>
                </a:cubicBezTo>
                <a:cubicBezTo>
                  <a:pt x="10367318" y="2126512"/>
                  <a:pt x="10075381" y="2026465"/>
                  <a:pt x="9804339" y="2112530"/>
                </a:cubicBezTo>
                <a:cubicBezTo>
                  <a:pt x="9533297" y="2198595"/>
                  <a:pt x="9420482" y="2065223"/>
                  <a:pt x="9321192" y="2112530"/>
                </a:cubicBezTo>
                <a:cubicBezTo>
                  <a:pt x="9221902" y="2159837"/>
                  <a:pt x="9001693" y="2085461"/>
                  <a:pt x="8838046" y="2112530"/>
                </a:cubicBezTo>
                <a:cubicBezTo>
                  <a:pt x="8674399" y="2139599"/>
                  <a:pt x="8623011" y="2101402"/>
                  <a:pt x="8460956" y="2112530"/>
                </a:cubicBezTo>
                <a:cubicBezTo>
                  <a:pt x="8298901" y="2123658"/>
                  <a:pt x="8162179" y="2055574"/>
                  <a:pt x="7977809" y="2112530"/>
                </a:cubicBezTo>
                <a:cubicBezTo>
                  <a:pt x="7793439" y="2169486"/>
                  <a:pt x="7767038" y="2102654"/>
                  <a:pt x="7600719" y="2112530"/>
                </a:cubicBezTo>
                <a:cubicBezTo>
                  <a:pt x="7434400" y="2122406"/>
                  <a:pt x="7184910" y="2078630"/>
                  <a:pt x="6799403" y="2112530"/>
                </a:cubicBezTo>
                <a:cubicBezTo>
                  <a:pt x="6413896" y="2146430"/>
                  <a:pt x="6599292" y="2090801"/>
                  <a:pt x="6422313" y="2112530"/>
                </a:cubicBezTo>
                <a:cubicBezTo>
                  <a:pt x="6245334" y="2134259"/>
                  <a:pt x="6276243" y="2100491"/>
                  <a:pt x="6151280" y="2112530"/>
                </a:cubicBezTo>
                <a:cubicBezTo>
                  <a:pt x="6026317" y="2124569"/>
                  <a:pt x="5823328" y="2080371"/>
                  <a:pt x="5668133" y="2112530"/>
                </a:cubicBezTo>
                <a:cubicBezTo>
                  <a:pt x="5512938" y="2144689"/>
                  <a:pt x="5524215" y="2104783"/>
                  <a:pt x="5397100" y="2112530"/>
                </a:cubicBezTo>
                <a:cubicBezTo>
                  <a:pt x="5269985" y="2120277"/>
                  <a:pt x="4831504" y="2076689"/>
                  <a:pt x="4595784" y="2112530"/>
                </a:cubicBezTo>
                <a:cubicBezTo>
                  <a:pt x="4360064" y="2148371"/>
                  <a:pt x="4220027" y="2101568"/>
                  <a:pt x="4112637" y="2112530"/>
                </a:cubicBezTo>
                <a:cubicBezTo>
                  <a:pt x="4005247" y="2123492"/>
                  <a:pt x="3734812" y="2052910"/>
                  <a:pt x="3417378" y="2112530"/>
                </a:cubicBezTo>
                <a:cubicBezTo>
                  <a:pt x="3099944" y="2172150"/>
                  <a:pt x="2864453" y="2059971"/>
                  <a:pt x="2616062" y="2112530"/>
                </a:cubicBezTo>
                <a:cubicBezTo>
                  <a:pt x="2367671" y="2165089"/>
                  <a:pt x="1991342" y="2024488"/>
                  <a:pt x="1814745" y="2112530"/>
                </a:cubicBezTo>
                <a:cubicBezTo>
                  <a:pt x="1638148" y="2200572"/>
                  <a:pt x="1375221" y="2061470"/>
                  <a:pt x="1013429" y="2112530"/>
                </a:cubicBezTo>
                <a:cubicBezTo>
                  <a:pt x="651637" y="2163590"/>
                  <a:pt x="872615" y="2087368"/>
                  <a:pt x="742396" y="2112530"/>
                </a:cubicBezTo>
                <a:cubicBezTo>
                  <a:pt x="612177" y="2137692"/>
                  <a:pt x="339465" y="2098704"/>
                  <a:pt x="0" y="2112530"/>
                </a:cubicBezTo>
                <a:cubicBezTo>
                  <a:pt x="-3620" y="1866438"/>
                  <a:pt x="49153" y="1784418"/>
                  <a:pt x="0" y="1605523"/>
                </a:cubicBezTo>
                <a:cubicBezTo>
                  <a:pt x="-49153" y="1426628"/>
                  <a:pt x="23881" y="1262961"/>
                  <a:pt x="0" y="1035140"/>
                </a:cubicBezTo>
                <a:cubicBezTo>
                  <a:pt x="-23881" y="807319"/>
                  <a:pt x="36006" y="722752"/>
                  <a:pt x="0" y="549258"/>
                </a:cubicBezTo>
                <a:cubicBezTo>
                  <a:pt x="-36006" y="375764"/>
                  <a:pt x="61015" y="154769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xmlns="" sd="708372859">
                  <ask:type>
                    <ask:lineSketchScribble/>
                  </ask:type>
                </ask:lineSketchStyleProps>
              </a:ext>
            </a:extLst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marL="0" indent="0">
              <a:buNone/>
            </a:pPr>
            <a:endParaRPr lang="sk-SK" sz="1200" dirty="0" smtClean="0">
              <a:solidFill>
                <a:srgbClr val="C00000"/>
              </a:solidFill>
            </a:endParaRPr>
          </a:p>
          <a:p>
            <a:r>
              <a:rPr lang="sk-SK" dirty="0" smtClean="0">
                <a:solidFill>
                  <a:srgbClr val="C00000"/>
                </a:solidFill>
              </a:rPr>
              <a:t>Trávnaté </a:t>
            </a:r>
            <a:r>
              <a:rPr lang="sk-SK" dirty="0">
                <a:solidFill>
                  <a:srgbClr val="C00000"/>
                </a:solidFill>
              </a:rPr>
              <a:t>porasty spásané hospodárskymi zvieratami. </a:t>
            </a:r>
          </a:p>
          <a:p>
            <a:r>
              <a:rPr lang="sk-SK" dirty="0">
                <a:solidFill>
                  <a:srgbClr val="C00000"/>
                </a:solidFill>
              </a:rPr>
              <a:t>Horské a podhorské lúky (prírodné) alebo ohradené pozemky (umelé)</a:t>
            </a:r>
          </a:p>
          <a:p>
            <a:r>
              <a:rPr lang="sk-SK" dirty="0">
                <a:solidFill>
                  <a:srgbClr val="C00000"/>
                </a:solidFill>
              </a:rPr>
              <a:t>Miesto pre pasenie zvierat treba pravidelne meniť. </a:t>
            </a:r>
            <a:r>
              <a:rPr lang="sk-SK" b="1" dirty="0">
                <a:solidFill>
                  <a:srgbClr val="C00000"/>
                </a:solidFill>
              </a:rPr>
              <a:t>Prečo? </a:t>
            </a:r>
          </a:p>
          <a:p>
            <a:endParaRPr lang="sk-SK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4937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4982AFD-68BD-4A42-826A-6ED664323F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909" y="105352"/>
            <a:ext cx="11249891" cy="1325563"/>
          </a:xfrm>
        </p:spPr>
        <p:txBody>
          <a:bodyPr/>
          <a:lstStyle/>
          <a:p>
            <a:r>
              <a:rPr lang="sk-SK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Polia</a:t>
            </a:r>
            <a:r>
              <a:rPr lang="sk-SK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46658DD4-B181-4332-9010-106ED3C0DC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909" y="1430915"/>
            <a:ext cx="6366164" cy="4244109"/>
          </a:xfrm>
          <a:prstGeom prst="rect">
            <a:avLst/>
          </a:prstGeom>
        </p:spPr>
      </p:pic>
      <p:pic>
        <p:nvPicPr>
          <p:cNvPr id="6" name="Obrázok 5">
            <a:extLst>
              <a:ext uri="{FF2B5EF4-FFF2-40B4-BE49-F238E27FC236}">
                <a16:creationId xmlns:a16="http://schemas.microsoft.com/office/drawing/2014/main" id="{3AACDD3D-479E-45E1-8F89-8477DA51EA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6739" y="1745673"/>
            <a:ext cx="6541352" cy="3681412"/>
          </a:xfrm>
          <a:prstGeom prst="rect">
            <a:avLst/>
          </a:prstGeom>
        </p:spPr>
      </p:pic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EF099C64-5089-4396-999F-4780248B8A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349048"/>
          </a:xfrm>
          <a:custGeom>
            <a:avLst/>
            <a:gdLst>
              <a:gd name="connsiteX0" fmla="*/ 0 w 10515600"/>
              <a:gd name="connsiteY0" fmla="*/ 0 h 3349048"/>
              <a:gd name="connsiteX1" fmla="*/ 479044 w 10515600"/>
              <a:gd name="connsiteY1" fmla="*/ 0 h 3349048"/>
              <a:gd name="connsiteX2" fmla="*/ 747776 w 10515600"/>
              <a:gd name="connsiteY2" fmla="*/ 0 h 3349048"/>
              <a:gd name="connsiteX3" fmla="*/ 1016508 w 10515600"/>
              <a:gd name="connsiteY3" fmla="*/ 0 h 3349048"/>
              <a:gd name="connsiteX4" fmla="*/ 1495552 w 10515600"/>
              <a:gd name="connsiteY4" fmla="*/ 0 h 3349048"/>
              <a:gd name="connsiteX5" fmla="*/ 2290064 w 10515600"/>
              <a:gd name="connsiteY5" fmla="*/ 0 h 3349048"/>
              <a:gd name="connsiteX6" fmla="*/ 2558796 w 10515600"/>
              <a:gd name="connsiteY6" fmla="*/ 0 h 3349048"/>
              <a:gd name="connsiteX7" fmla="*/ 3037840 w 10515600"/>
              <a:gd name="connsiteY7" fmla="*/ 0 h 3349048"/>
              <a:gd name="connsiteX8" fmla="*/ 3516884 w 10515600"/>
              <a:gd name="connsiteY8" fmla="*/ 0 h 3349048"/>
              <a:gd name="connsiteX9" fmla="*/ 3995928 w 10515600"/>
              <a:gd name="connsiteY9" fmla="*/ 0 h 3349048"/>
              <a:gd name="connsiteX10" fmla="*/ 4790440 w 10515600"/>
              <a:gd name="connsiteY10" fmla="*/ 0 h 3349048"/>
              <a:gd name="connsiteX11" fmla="*/ 5164328 w 10515600"/>
              <a:gd name="connsiteY11" fmla="*/ 0 h 3349048"/>
              <a:gd name="connsiteX12" fmla="*/ 5433060 w 10515600"/>
              <a:gd name="connsiteY12" fmla="*/ 0 h 3349048"/>
              <a:gd name="connsiteX13" fmla="*/ 6017260 w 10515600"/>
              <a:gd name="connsiteY13" fmla="*/ 0 h 3349048"/>
              <a:gd name="connsiteX14" fmla="*/ 6496304 w 10515600"/>
              <a:gd name="connsiteY14" fmla="*/ 0 h 3349048"/>
              <a:gd name="connsiteX15" fmla="*/ 7290816 w 10515600"/>
              <a:gd name="connsiteY15" fmla="*/ 0 h 3349048"/>
              <a:gd name="connsiteX16" fmla="*/ 7769860 w 10515600"/>
              <a:gd name="connsiteY16" fmla="*/ 0 h 3349048"/>
              <a:gd name="connsiteX17" fmla="*/ 8564372 w 10515600"/>
              <a:gd name="connsiteY17" fmla="*/ 0 h 3349048"/>
              <a:gd name="connsiteX18" fmla="*/ 9043416 w 10515600"/>
              <a:gd name="connsiteY18" fmla="*/ 0 h 3349048"/>
              <a:gd name="connsiteX19" fmla="*/ 9522460 w 10515600"/>
              <a:gd name="connsiteY19" fmla="*/ 0 h 3349048"/>
              <a:gd name="connsiteX20" fmla="*/ 9896348 w 10515600"/>
              <a:gd name="connsiteY20" fmla="*/ 0 h 3349048"/>
              <a:gd name="connsiteX21" fmla="*/ 10515600 w 10515600"/>
              <a:gd name="connsiteY21" fmla="*/ 0 h 3349048"/>
              <a:gd name="connsiteX22" fmla="*/ 10515600 w 10515600"/>
              <a:gd name="connsiteY22" fmla="*/ 524684 h 3349048"/>
              <a:gd name="connsiteX23" fmla="*/ 10515600 w 10515600"/>
              <a:gd name="connsiteY23" fmla="*/ 1015878 h 3349048"/>
              <a:gd name="connsiteX24" fmla="*/ 10515600 w 10515600"/>
              <a:gd name="connsiteY24" fmla="*/ 1540562 h 3349048"/>
              <a:gd name="connsiteX25" fmla="*/ 10515600 w 10515600"/>
              <a:gd name="connsiteY25" fmla="*/ 2132227 h 3349048"/>
              <a:gd name="connsiteX26" fmla="*/ 10515600 w 10515600"/>
              <a:gd name="connsiteY26" fmla="*/ 2723892 h 3349048"/>
              <a:gd name="connsiteX27" fmla="*/ 10515600 w 10515600"/>
              <a:gd name="connsiteY27" fmla="*/ 3349048 h 3349048"/>
              <a:gd name="connsiteX28" fmla="*/ 9931400 w 10515600"/>
              <a:gd name="connsiteY28" fmla="*/ 3349048 h 3349048"/>
              <a:gd name="connsiteX29" fmla="*/ 9347200 w 10515600"/>
              <a:gd name="connsiteY29" fmla="*/ 3349048 h 3349048"/>
              <a:gd name="connsiteX30" fmla="*/ 8763000 w 10515600"/>
              <a:gd name="connsiteY30" fmla="*/ 3349048 h 3349048"/>
              <a:gd name="connsiteX31" fmla="*/ 8389112 w 10515600"/>
              <a:gd name="connsiteY31" fmla="*/ 3349048 h 3349048"/>
              <a:gd name="connsiteX32" fmla="*/ 7804912 w 10515600"/>
              <a:gd name="connsiteY32" fmla="*/ 3349048 h 3349048"/>
              <a:gd name="connsiteX33" fmla="*/ 7220712 w 10515600"/>
              <a:gd name="connsiteY33" fmla="*/ 3349048 h 3349048"/>
              <a:gd name="connsiteX34" fmla="*/ 6426200 w 10515600"/>
              <a:gd name="connsiteY34" fmla="*/ 3349048 h 3349048"/>
              <a:gd name="connsiteX35" fmla="*/ 6157468 w 10515600"/>
              <a:gd name="connsiteY35" fmla="*/ 3349048 h 3349048"/>
              <a:gd name="connsiteX36" fmla="*/ 5783580 w 10515600"/>
              <a:gd name="connsiteY36" fmla="*/ 3349048 h 3349048"/>
              <a:gd name="connsiteX37" fmla="*/ 5514848 w 10515600"/>
              <a:gd name="connsiteY37" fmla="*/ 3349048 h 3349048"/>
              <a:gd name="connsiteX38" fmla="*/ 5140960 w 10515600"/>
              <a:gd name="connsiteY38" fmla="*/ 3349048 h 3349048"/>
              <a:gd name="connsiteX39" fmla="*/ 4872228 w 10515600"/>
              <a:gd name="connsiteY39" fmla="*/ 3349048 h 3349048"/>
              <a:gd name="connsiteX40" fmla="*/ 4288028 w 10515600"/>
              <a:gd name="connsiteY40" fmla="*/ 3349048 h 3349048"/>
              <a:gd name="connsiteX41" fmla="*/ 3703828 w 10515600"/>
              <a:gd name="connsiteY41" fmla="*/ 3349048 h 3349048"/>
              <a:gd name="connsiteX42" fmla="*/ 3224784 w 10515600"/>
              <a:gd name="connsiteY42" fmla="*/ 3349048 h 3349048"/>
              <a:gd name="connsiteX43" fmla="*/ 2745740 w 10515600"/>
              <a:gd name="connsiteY43" fmla="*/ 3349048 h 3349048"/>
              <a:gd name="connsiteX44" fmla="*/ 1951228 w 10515600"/>
              <a:gd name="connsiteY44" fmla="*/ 3349048 h 3349048"/>
              <a:gd name="connsiteX45" fmla="*/ 1261872 w 10515600"/>
              <a:gd name="connsiteY45" fmla="*/ 3349048 h 3349048"/>
              <a:gd name="connsiteX46" fmla="*/ 0 w 10515600"/>
              <a:gd name="connsiteY46" fmla="*/ 3349048 h 3349048"/>
              <a:gd name="connsiteX47" fmla="*/ 0 w 10515600"/>
              <a:gd name="connsiteY47" fmla="*/ 2891345 h 3349048"/>
              <a:gd name="connsiteX48" fmla="*/ 0 w 10515600"/>
              <a:gd name="connsiteY48" fmla="*/ 2366661 h 3349048"/>
              <a:gd name="connsiteX49" fmla="*/ 0 w 10515600"/>
              <a:gd name="connsiteY49" fmla="*/ 1875467 h 3349048"/>
              <a:gd name="connsiteX50" fmla="*/ 0 w 10515600"/>
              <a:gd name="connsiteY50" fmla="*/ 1350783 h 3349048"/>
              <a:gd name="connsiteX51" fmla="*/ 0 w 10515600"/>
              <a:gd name="connsiteY51" fmla="*/ 759118 h 3349048"/>
              <a:gd name="connsiteX52" fmla="*/ 0 w 10515600"/>
              <a:gd name="connsiteY52" fmla="*/ 0 h 3349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0515600" h="3349048" fill="none" extrusionOk="0">
                <a:moveTo>
                  <a:pt x="0" y="0"/>
                </a:moveTo>
                <a:cubicBezTo>
                  <a:pt x="172822" y="-10548"/>
                  <a:pt x="303844" y="51331"/>
                  <a:pt x="479044" y="0"/>
                </a:cubicBezTo>
                <a:cubicBezTo>
                  <a:pt x="654244" y="-51331"/>
                  <a:pt x="645856" y="9135"/>
                  <a:pt x="747776" y="0"/>
                </a:cubicBezTo>
                <a:cubicBezTo>
                  <a:pt x="849696" y="-9135"/>
                  <a:pt x="927891" y="25138"/>
                  <a:pt x="1016508" y="0"/>
                </a:cubicBezTo>
                <a:cubicBezTo>
                  <a:pt x="1105125" y="-25138"/>
                  <a:pt x="1392785" y="3920"/>
                  <a:pt x="1495552" y="0"/>
                </a:cubicBezTo>
                <a:cubicBezTo>
                  <a:pt x="1598319" y="-3920"/>
                  <a:pt x="2018609" y="30855"/>
                  <a:pt x="2290064" y="0"/>
                </a:cubicBezTo>
                <a:cubicBezTo>
                  <a:pt x="2561519" y="-30855"/>
                  <a:pt x="2442284" y="25005"/>
                  <a:pt x="2558796" y="0"/>
                </a:cubicBezTo>
                <a:cubicBezTo>
                  <a:pt x="2675308" y="-25005"/>
                  <a:pt x="2914424" y="11661"/>
                  <a:pt x="3037840" y="0"/>
                </a:cubicBezTo>
                <a:cubicBezTo>
                  <a:pt x="3161256" y="-11661"/>
                  <a:pt x="3404444" y="53552"/>
                  <a:pt x="3516884" y="0"/>
                </a:cubicBezTo>
                <a:cubicBezTo>
                  <a:pt x="3629324" y="-53552"/>
                  <a:pt x="3865403" y="25862"/>
                  <a:pt x="3995928" y="0"/>
                </a:cubicBezTo>
                <a:cubicBezTo>
                  <a:pt x="4126453" y="-25862"/>
                  <a:pt x="4533635" y="79902"/>
                  <a:pt x="4790440" y="0"/>
                </a:cubicBezTo>
                <a:cubicBezTo>
                  <a:pt x="5047245" y="-79902"/>
                  <a:pt x="5048734" y="32493"/>
                  <a:pt x="5164328" y="0"/>
                </a:cubicBezTo>
                <a:cubicBezTo>
                  <a:pt x="5279922" y="-32493"/>
                  <a:pt x="5331273" y="19485"/>
                  <a:pt x="5433060" y="0"/>
                </a:cubicBezTo>
                <a:cubicBezTo>
                  <a:pt x="5534847" y="-19485"/>
                  <a:pt x="5755889" y="31"/>
                  <a:pt x="6017260" y="0"/>
                </a:cubicBezTo>
                <a:cubicBezTo>
                  <a:pt x="6278631" y="-31"/>
                  <a:pt x="6316897" y="51121"/>
                  <a:pt x="6496304" y="0"/>
                </a:cubicBezTo>
                <a:cubicBezTo>
                  <a:pt x="6675711" y="-51121"/>
                  <a:pt x="6915205" y="47246"/>
                  <a:pt x="7290816" y="0"/>
                </a:cubicBezTo>
                <a:cubicBezTo>
                  <a:pt x="7666427" y="-47246"/>
                  <a:pt x="7596888" y="17914"/>
                  <a:pt x="7769860" y="0"/>
                </a:cubicBezTo>
                <a:cubicBezTo>
                  <a:pt x="7942832" y="-17914"/>
                  <a:pt x="8380849" y="10409"/>
                  <a:pt x="8564372" y="0"/>
                </a:cubicBezTo>
                <a:cubicBezTo>
                  <a:pt x="8747895" y="-10409"/>
                  <a:pt x="8913516" y="44462"/>
                  <a:pt x="9043416" y="0"/>
                </a:cubicBezTo>
                <a:cubicBezTo>
                  <a:pt x="9173316" y="-44462"/>
                  <a:pt x="9421317" y="24534"/>
                  <a:pt x="9522460" y="0"/>
                </a:cubicBezTo>
                <a:cubicBezTo>
                  <a:pt x="9623603" y="-24534"/>
                  <a:pt x="9813450" y="37319"/>
                  <a:pt x="9896348" y="0"/>
                </a:cubicBezTo>
                <a:cubicBezTo>
                  <a:pt x="9979246" y="-37319"/>
                  <a:pt x="10390332" y="50203"/>
                  <a:pt x="10515600" y="0"/>
                </a:cubicBezTo>
                <a:cubicBezTo>
                  <a:pt x="10518906" y="138256"/>
                  <a:pt x="10510997" y="274902"/>
                  <a:pt x="10515600" y="524684"/>
                </a:cubicBezTo>
                <a:cubicBezTo>
                  <a:pt x="10520203" y="774466"/>
                  <a:pt x="10485218" y="816726"/>
                  <a:pt x="10515600" y="1015878"/>
                </a:cubicBezTo>
                <a:cubicBezTo>
                  <a:pt x="10545982" y="1215030"/>
                  <a:pt x="10500896" y="1343088"/>
                  <a:pt x="10515600" y="1540562"/>
                </a:cubicBezTo>
                <a:cubicBezTo>
                  <a:pt x="10530304" y="1738036"/>
                  <a:pt x="10463655" y="1935247"/>
                  <a:pt x="10515600" y="2132227"/>
                </a:cubicBezTo>
                <a:cubicBezTo>
                  <a:pt x="10567545" y="2329208"/>
                  <a:pt x="10483155" y="2541233"/>
                  <a:pt x="10515600" y="2723892"/>
                </a:cubicBezTo>
                <a:cubicBezTo>
                  <a:pt x="10548045" y="2906552"/>
                  <a:pt x="10476926" y="3053419"/>
                  <a:pt x="10515600" y="3349048"/>
                </a:cubicBezTo>
                <a:cubicBezTo>
                  <a:pt x="10375633" y="3376916"/>
                  <a:pt x="10123933" y="3312361"/>
                  <a:pt x="9931400" y="3349048"/>
                </a:cubicBezTo>
                <a:cubicBezTo>
                  <a:pt x="9738867" y="3385735"/>
                  <a:pt x="9621830" y="3291239"/>
                  <a:pt x="9347200" y="3349048"/>
                </a:cubicBezTo>
                <a:cubicBezTo>
                  <a:pt x="9072570" y="3406857"/>
                  <a:pt x="8889851" y="3313245"/>
                  <a:pt x="8763000" y="3349048"/>
                </a:cubicBezTo>
                <a:cubicBezTo>
                  <a:pt x="8636149" y="3384851"/>
                  <a:pt x="8567447" y="3318253"/>
                  <a:pt x="8389112" y="3349048"/>
                </a:cubicBezTo>
                <a:cubicBezTo>
                  <a:pt x="8210777" y="3379843"/>
                  <a:pt x="8042482" y="3324633"/>
                  <a:pt x="7804912" y="3349048"/>
                </a:cubicBezTo>
                <a:cubicBezTo>
                  <a:pt x="7567342" y="3373463"/>
                  <a:pt x="7352173" y="3325883"/>
                  <a:pt x="7220712" y="3349048"/>
                </a:cubicBezTo>
                <a:cubicBezTo>
                  <a:pt x="7089251" y="3372213"/>
                  <a:pt x="6646038" y="3267087"/>
                  <a:pt x="6426200" y="3349048"/>
                </a:cubicBezTo>
                <a:cubicBezTo>
                  <a:pt x="6206362" y="3431009"/>
                  <a:pt x="6254086" y="3332451"/>
                  <a:pt x="6157468" y="3349048"/>
                </a:cubicBezTo>
                <a:cubicBezTo>
                  <a:pt x="6060850" y="3365645"/>
                  <a:pt x="5911207" y="3309447"/>
                  <a:pt x="5783580" y="3349048"/>
                </a:cubicBezTo>
                <a:cubicBezTo>
                  <a:pt x="5655953" y="3388649"/>
                  <a:pt x="5637958" y="3332156"/>
                  <a:pt x="5514848" y="3349048"/>
                </a:cubicBezTo>
                <a:cubicBezTo>
                  <a:pt x="5391738" y="3365940"/>
                  <a:pt x="5293260" y="3336989"/>
                  <a:pt x="5140960" y="3349048"/>
                </a:cubicBezTo>
                <a:cubicBezTo>
                  <a:pt x="4988660" y="3361107"/>
                  <a:pt x="5001568" y="3332254"/>
                  <a:pt x="4872228" y="3349048"/>
                </a:cubicBezTo>
                <a:cubicBezTo>
                  <a:pt x="4742888" y="3365842"/>
                  <a:pt x="4428065" y="3333065"/>
                  <a:pt x="4288028" y="3349048"/>
                </a:cubicBezTo>
                <a:cubicBezTo>
                  <a:pt x="4147991" y="3365031"/>
                  <a:pt x="3988642" y="3319512"/>
                  <a:pt x="3703828" y="3349048"/>
                </a:cubicBezTo>
                <a:cubicBezTo>
                  <a:pt x="3419014" y="3378584"/>
                  <a:pt x="3326761" y="3326171"/>
                  <a:pt x="3224784" y="3349048"/>
                </a:cubicBezTo>
                <a:cubicBezTo>
                  <a:pt x="3122807" y="3371925"/>
                  <a:pt x="2939261" y="3328404"/>
                  <a:pt x="2745740" y="3349048"/>
                </a:cubicBezTo>
                <a:cubicBezTo>
                  <a:pt x="2552219" y="3369692"/>
                  <a:pt x="2289527" y="3291532"/>
                  <a:pt x="1951228" y="3349048"/>
                </a:cubicBezTo>
                <a:cubicBezTo>
                  <a:pt x="1612929" y="3406564"/>
                  <a:pt x="1517596" y="3324660"/>
                  <a:pt x="1261872" y="3349048"/>
                </a:cubicBezTo>
                <a:cubicBezTo>
                  <a:pt x="1006148" y="3373436"/>
                  <a:pt x="371028" y="3271369"/>
                  <a:pt x="0" y="3349048"/>
                </a:cubicBezTo>
                <a:cubicBezTo>
                  <a:pt x="-25659" y="3122770"/>
                  <a:pt x="52160" y="3081670"/>
                  <a:pt x="0" y="2891345"/>
                </a:cubicBezTo>
                <a:cubicBezTo>
                  <a:pt x="-52160" y="2701020"/>
                  <a:pt x="20862" y="2483844"/>
                  <a:pt x="0" y="2366661"/>
                </a:cubicBezTo>
                <a:cubicBezTo>
                  <a:pt x="-20862" y="2249478"/>
                  <a:pt x="6303" y="2072288"/>
                  <a:pt x="0" y="1875467"/>
                </a:cubicBezTo>
                <a:cubicBezTo>
                  <a:pt x="-6303" y="1678646"/>
                  <a:pt x="39040" y="1573641"/>
                  <a:pt x="0" y="1350783"/>
                </a:cubicBezTo>
                <a:cubicBezTo>
                  <a:pt x="-39040" y="1127925"/>
                  <a:pt x="21736" y="1002520"/>
                  <a:pt x="0" y="759118"/>
                </a:cubicBezTo>
                <a:cubicBezTo>
                  <a:pt x="-21736" y="515717"/>
                  <a:pt x="32630" y="296240"/>
                  <a:pt x="0" y="0"/>
                </a:cubicBezTo>
                <a:close/>
              </a:path>
              <a:path w="10515600" h="3349048" stroke="0" extrusionOk="0">
                <a:moveTo>
                  <a:pt x="0" y="0"/>
                </a:moveTo>
                <a:cubicBezTo>
                  <a:pt x="66428" y="-7401"/>
                  <a:pt x="206193" y="29096"/>
                  <a:pt x="268732" y="0"/>
                </a:cubicBezTo>
                <a:cubicBezTo>
                  <a:pt x="331271" y="-29096"/>
                  <a:pt x="464794" y="8478"/>
                  <a:pt x="642620" y="0"/>
                </a:cubicBezTo>
                <a:cubicBezTo>
                  <a:pt x="820446" y="-8478"/>
                  <a:pt x="919117" y="38501"/>
                  <a:pt x="1016508" y="0"/>
                </a:cubicBezTo>
                <a:cubicBezTo>
                  <a:pt x="1113899" y="-38501"/>
                  <a:pt x="1203806" y="2044"/>
                  <a:pt x="1285240" y="0"/>
                </a:cubicBezTo>
                <a:cubicBezTo>
                  <a:pt x="1366674" y="-2044"/>
                  <a:pt x="1802839" y="16521"/>
                  <a:pt x="1974596" y="0"/>
                </a:cubicBezTo>
                <a:cubicBezTo>
                  <a:pt x="2146353" y="-16521"/>
                  <a:pt x="2437469" y="43476"/>
                  <a:pt x="2663952" y="0"/>
                </a:cubicBezTo>
                <a:cubicBezTo>
                  <a:pt x="2890435" y="-43476"/>
                  <a:pt x="2960162" y="31125"/>
                  <a:pt x="3142996" y="0"/>
                </a:cubicBezTo>
                <a:cubicBezTo>
                  <a:pt x="3325830" y="-31125"/>
                  <a:pt x="3661625" y="72840"/>
                  <a:pt x="3832352" y="0"/>
                </a:cubicBezTo>
                <a:cubicBezTo>
                  <a:pt x="4003079" y="-72840"/>
                  <a:pt x="3971363" y="12150"/>
                  <a:pt x="4101084" y="0"/>
                </a:cubicBezTo>
                <a:cubicBezTo>
                  <a:pt x="4230805" y="-12150"/>
                  <a:pt x="4435023" y="53741"/>
                  <a:pt x="4580128" y="0"/>
                </a:cubicBezTo>
                <a:cubicBezTo>
                  <a:pt x="4725233" y="-53741"/>
                  <a:pt x="4717542" y="12113"/>
                  <a:pt x="4848860" y="0"/>
                </a:cubicBezTo>
                <a:cubicBezTo>
                  <a:pt x="4980178" y="-12113"/>
                  <a:pt x="5143713" y="27169"/>
                  <a:pt x="5327904" y="0"/>
                </a:cubicBezTo>
                <a:cubicBezTo>
                  <a:pt x="5512095" y="-27169"/>
                  <a:pt x="5960558" y="74635"/>
                  <a:pt x="6122416" y="0"/>
                </a:cubicBezTo>
                <a:cubicBezTo>
                  <a:pt x="6284274" y="-74635"/>
                  <a:pt x="6483972" y="45001"/>
                  <a:pt x="6811772" y="0"/>
                </a:cubicBezTo>
                <a:cubicBezTo>
                  <a:pt x="7139572" y="-45001"/>
                  <a:pt x="7125194" y="45679"/>
                  <a:pt x="7290816" y="0"/>
                </a:cubicBezTo>
                <a:cubicBezTo>
                  <a:pt x="7456438" y="-45679"/>
                  <a:pt x="7754380" y="3151"/>
                  <a:pt x="7980172" y="0"/>
                </a:cubicBezTo>
                <a:cubicBezTo>
                  <a:pt x="8205964" y="-3151"/>
                  <a:pt x="8190247" y="3858"/>
                  <a:pt x="8354060" y="0"/>
                </a:cubicBezTo>
                <a:cubicBezTo>
                  <a:pt x="8517873" y="-3858"/>
                  <a:pt x="8651615" y="23035"/>
                  <a:pt x="8727948" y="0"/>
                </a:cubicBezTo>
                <a:cubicBezTo>
                  <a:pt x="8804281" y="-23035"/>
                  <a:pt x="8964659" y="37938"/>
                  <a:pt x="9101836" y="0"/>
                </a:cubicBezTo>
                <a:cubicBezTo>
                  <a:pt x="9239013" y="-37938"/>
                  <a:pt x="9302980" y="29305"/>
                  <a:pt x="9370568" y="0"/>
                </a:cubicBezTo>
                <a:cubicBezTo>
                  <a:pt x="9438156" y="-29305"/>
                  <a:pt x="9559875" y="31517"/>
                  <a:pt x="9639300" y="0"/>
                </a:cubicBezTo>
                <a:cubicBezTo>
                  <a:pt x="9718725" y="-31517"/>
                  <a:pt x="10285549" y="51692"/>
                  <a:pt x="10515600" y="0"/>
                </a:cubicBezTo>
                <a:cubicBezTo>
                  <a:pt x="10524669" y="114051"/>
                  <a:pt x="10502804" y="350589"/>
                  <a:pt x="10515600" y="457703"/>
                </a:cubicBezTo>
                <a:cubicBezTo>
                  <a:pt x="10528396" y="564817"/>
                  <a:pt x="10483349" y="869316"/>
                  <a:pt x="10515600" y="982387"/>
                </a:cubicBezTo>
                <a:cubicBezTo>
                  <a:pt x="10547851" y="1095458"/>
                  <a:pt x="10471058" y="1295636"/>
                  <a:pt x="10515600" y="1607543"/>
                </a:cubicBezTo>
                <a:cubicBezTo>
                  <a:pt x="10560142" y="1919450"/>
                  <a:pt x="10486732" y="2073170"/>
                  <a:pt x="10515600" y="2232699"/>
                </a:cubicBezTo>
                <a:cubicBezTo>
                  <a:pt x="10544468" y="2392228"/>
                  <a:pt x="10481803" y="2685672"/>
                  <a:pt x="10515600" y="2824364"/>
                </a:cubicBezTo>
                <a:cubicBezTo>
                  <a:pt x="10549397" y="2963057"/>
                  <a:pt x="10467541" y="3154833"/>
                  <a:pt x="10515600" y="3349048"/>
                </a:cubicBezTo>
                <a:cubicBezTo>
                  <a:pt x="10366073" y="3417539"/>
                  <a:pt x="10160480" y="3345746"/>
                  <a:pt x="9931400" y="3349048"/>
                </a:cubicBezTo>
                <a:cubicBezTo>
                  <a:pt x="9702320" y="3352350"/>
                  <a:pt x="9478591" y="3297649"/>
                  <a:pt x="9347200" y="3349048"/>
                </a:cubicBezTo>
                <a:cubicBezTo>
                  <a:pt x="9215809" y="3400447"/>
                  <a:pt x="9050503" y="3344919"/>
                  <a:pt x="8973312" y="3349048"/>
                </a:cubicBezTo>
                <a:cubicBezTo>
                  <a:pt x="8896121" y="3353177"/>
                  <a:pt x="8428003" y="3295258"/>
                  <a:pt x="8283956" y="3349048"/>
                </a:cubicBezTo>
                <a:cubicBezTo>
                  <a:pt x="8139909" y="3402838"/>
                  <a:pt x="7821709" y="3290537"/>
                  <a:pt x="7699756" y="3349048"/>
                </a:cubicBezTo>
                <a:cubicBezTo>
                  <a:pt x="7577803" y="3407559"/>
                  <a:pt x="7476449" y="3347273"/>
                  <a:pt x="7325868" y="3349048"/>
                </a:cubicBezTo>
                <a:cubicBezTo>
                  <a:pt x="7175287" y="3350823"/>
                  <a:pt x="7017475" y="3291652"/>
                  <a:pt x="6741668" y="3349048"/>
                </a:cubicBezTo>
                <a:cubicBezTo>
                  <a:pt x="6465861" y="3406444"/>
                  <a:pt x="6589218" y="3340235"/>
                  <a:pt x="6472936" y="3349048"/>
                </a:cubicBezTo>
                <a:cubicBezTo>
                  <a:pt x="6356654" y="3357861"/>
                  <a:pt x="6086386" y="3314941"/>
                  <a:pt x="5783580" y="3349048"/>
                </a:cubicBezTo>
                <a:cubicBezTo>
                  <a:pt x="5480774" y="3383155"/>
                  <a:pt x="5405438" y="3270975"/>
                  <a:pt x="5094224" y="3349048"/>
                </a:cubicBezTo>
                <a:cubicBezTo>
                  <a:pt x="4783010" y="3427121"/>
                  <a:pt x="4835854" y="3323723"/>
                  <a:pt x="4615180" y="3349048"/>
                </a:cubicBezTo>
                <a:cubicBezTo>
                  <a:pt x="4394506" y="3374373"/>
                  <a:pt x="4267053" y="3340396"/>
                  <a:pt x="4030980" y="3349048"/>
                </a:cubicBezTo>
                <a:cubicBezTo>
                  <a:pt x="3794907" y="3357700"/>
                  <a:pt x="3834860" y="3328888"/>
                  <a:pt x="3762248" y="3349048"/>
                </a:cubicBezTo>
                <a:cubicBezTo>
                  <a:pt x="3689636" y="3369208"/>
                  <a:pt x="3362656" y="3313565"/>
                  <a:pt x="3178048" y="3349048"/>
                </a:cubicBezTo>
                <a:cubicBezTo>
                  <a:pt x="2993440" y="3384531"/>
                  <a:pt x="2746185" y="3286533"/>
                  <a:pt x="2593848" y="3349048"/>
                </a:cubicBezTo>
                <a:cubicBezTo>
                  <a:pt x="2441511" y="3411563"/>
                  <a:pt x="2049607" y="3307017"/>
                  <a:pt x="1799336" y="3349048"/>
                </a:cubicBezTo>
                <a:cubicBezTo>
                  <a:pt x="1549065" y="3391079"/>
                  <a:pt x="1399866" y="3303642"/>
                  <a:pt x="1109980" y="3349048"/>
                </a:cubicBezTo>
                <a:cubicBezTo>
                  <a:pt x="820094" y="3394454"/>
                  <a:pt x="821740" y="3346114"/>
                  <a:pt x="736092" y="3349048"/>
                </a:cubicBezTo>
                <a:cubicBezTo>
                  <a:pt x="650444" y="3351982"/>
                  <a:pt x="247388" y="3342218"/>
                  <a:pt x="0" y="3349048"/>
                </a:cubicBezTo>
                <a:cubicBezTo>
                  <a:pt x="-2070" y="3196372"/>
                  <a:pt x="23176" y="2940778"/>
                  <a:pt x="0" y="2757383"/>
                </a:cubicBezTo>
                <a:cubicBezTo>
                  <a:pt x="-23176" y="2573989"/>
                  <a:pt x="9844" y="2509445"/>
                  <a:pt x="0" y="2266189"/>
                </a:cubicBezTo>
                <a:cubicBezTo>
                  <a:pt x="-9844" y="2022933"/>
                  <a:pt x="23388" y="1826192"/>
                  <a:pt x="0" y="1674524"/>
                </a:cubicBezTo>
                <a:cubicBezTo>
                  <a:pt x="-23388" y="1522856"/>
                  <a:pt x="46826" y="1349663"/>
                  <a:pt x="0" y="1216821"/>
                </a:cubicBezTo>
                <a:cubicBezTo>
                  <a:pt x="-46826" y="1083979"/>
                  <a:pt x="6092" y="813320"/>
                  <a:pt x="0" y="658646"/>
                </a:cubicBezTo>
                <a:cubicBezTo>
                  <a:pt x="-6092" y="503972"/>
                  <a:pt x="12753" y="247817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xmlns="" sd="1167745248">
                  <ask:type>
                    <ask:lineSketchScribble/>
                  </ask:type>
                </ask:lineSketchStyleProps>
              </a:ext>
            </a:extLst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pPr marL="0" indent="0">
              <a:buNone/>
            </a:pPr>
            <a:endParaRPr lang="sk-SK" sz="1200" dirty="0" smtClean="0">
              <a:solidFill>
                <a:srgbClr val="C00000"/>
              </a:solidFill>
            </a:endParaRPr>
          </a:p>
          <a:p>
            <a:r>
              <a:rPr lang="sk-SK" dirty="0" smtClean="0">
                <a:solidFill>
                  <a:srgbClr val="C00000"/>
                </a:solidFill>
              </a:rPr>
              <a:t>pestujú </a:t>
            </a:r>
            <a:r>
              <a:rPr lang="sk-SK" dirty="0">
                <a:solidFill>
                  <a:srgbClr val="C00000"/>
                </a:solidFill>
              </a:rPr>
              <a:t>sa na nich poľnohospodárske rastliny (pšenica, raž, kukurica, zemiaky, slnečnica....)</a:t>
            </a:r>
          </a:p>
          <a:p>
            <a:r>
              <a:rPr lang="sk-SK" dirty="0">
                <a:solidFill>
                  <a:srgbClr val="C00000"/>
                </a:solidFill>
              </a:rPr>
              <a:t>vytvorené človekom </a:t>
            </a:r>
          </a:p>
          <a:p>
            <a:r>
              <a:rPr lang="sk-SK" dirty="0">
                <a:solidFill>
                  <a:srgbClr val="C00000"/>
                </a:solidFill>
              </a:rPr>
              <a:t>jeden druh pestovanej rastliny </a:t>
            </a:r>
            <a:r>
              <a:rPr lang="sk-SK">
                <a:solidFill>
                  <a:srgbClr val="C00000"/>
                </a:solidFill>
              </a:rPr>
              <a:t>tvorí </a:t>
            </a:r>
            <a:r>
              <a:rPr lang="sk-SK" smtClean="0">
                <a:solidFill>
                  <a:srgbClr val="C00000"/>
                </a:solidFill>
              </a:rPr>
              <a:t>monokultúru, </a:t>
            </a:r>
            <a:r>
              <a:rPr lang="sk-SK" i="1" dirty="0">
                <a:solidFill>
                  <a:srgbClr val="C00000"/>
                </a:solidFill>
              </a:rPr>
              <a:t>pestované plodiny však treba striedať – to zabezpečí biodiverzitu živočíchov a úrodnosť pôdy </a:t>
            </a:r>
          </a:p>
        </p:txBody>
      </p:sp>
    </p:spTree>
    <p:extLst>
      <p:ext uri="{BB962C8B-B14F-4D97-AF65-F5344CB8AC3E}">
        <p14:creationId xmlns:p14="http://schemas.microsoft.com/office/powerpoint/2010/main" val="3632944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theme/theme1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20</TotalTime>
  <Words>357</Words>
  <Application>Microsoft Office PowerPoint</Application>
  <PresentationFormat>Širokouhlá</PresentationFormat>
  <Paragraphs>46</Paragraphs>
  <Slides>11</Slides>
  <Notes>0</Notes>
  <HiddenSlides>0</HiddenSlides>
  <MMClips>0</MMClips>
  <ScaleCrop>false</ScaleCrop>
  <HeadingPairs>
    <vt:vector size="6" baseType="variant">
      <vt:variant>
        <vt:lpstr>Použité písma</vt:lpstr>
      </vt:variant>
      <vt:variant>
        <vt:i4>4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Footlight MT Light</vt:lpstr>
      <vt:lpstr>Motív Office</vt:lpstr>
      <vt:lpstr>Lúky, pasienky a polia</vt:lpstr>
      <vt:lpstr>Zamysli sa a napíš odpoveď do zošita  </vt:lpstr>
      <vt:lpstr> </vt:lpstr>
      <vt:lpstr>Prezentácia programu PowerPoint</vt:lpstr>
      <vt:lpstr>Prezentácia programu PowerPoint</vt:lpstr>
      <vt:lpstr>Lúky </vt:lpstr>
      <vt:lpstr>Prezentácia programu PowerPoint</vt:lpstr>
      <vt:lpstr>Pasienky </vt:lpstr>
      <vt:lpstr>Polia </vt:lpstr>
      <vt:lpstr>Prezentácia programu PowerPoint</vt:lpstr>
      <vt:lpstr>Ďakujem za pozornosť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Lúky, pasienky a polia</dc:title>
  <dc:creator>Martina Ondrejková</dc:creator>
  <cp:lastModifiedBy>HP</cp:lastModifiedBy>
  <cp:revision>6</cp:revision>
  <dcterms:created xsi:type="dcterms:W3CDTF">2020-04-19T09:38:02Z</dcterms:created>
  <dcterms:modified xsi:type="dcterms:W3CDTF">2020-05-09T18:58:45Z</dcterms:modified>
</cp:coreProperties>
</file>