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64" r:id="rId5"/>
    <p:sldId id="279" r:id="rId6"/>
    <p:sldId id="259" r:id="rId7"/>
    <p:sldId id="260" r:id="rId8"/>
    <p:sldId id="267" r:id="rId9"/>
    <p:sldId id="270" r:id="rId10"/>
    <p:sldId id="269" r:id="rId11"/>
    <p:sldId id="265" r:id="rId12"/>
    <p:sldId id="268" r:id="rId13"/>
    <p:sldId id="271" r:id="rId14"/>
    <p:sldId id="266" r:id="rId15"/>
    <p:sldId id="273" r:id="rId16"/>
    <p:sldId id="275" r:id="rId17"/>
    <p:sldId id="276" r:id="rId18"/>
    <p:sldId id="272" r:id="rId19"/>
    <p:sldId id="274" r:id="rId20"/>
    <p:sldId id="261" r:id="rId21"/>
    <p:sldId id="263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C5E4-651C-43CA-9D2D-01BE6BB10913}" type="datetimeFigureOut">
              <a:rPr lang="sk-SK" smtClean="0"/>
              <a:t>27. 4. 2019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4DBD-D73C-4F09-BAE2-07984E283BB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4DBD-D73C-4F09-BAE2-07984E283BB2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etitia-tiba.blogspot.com/2011/06/kytica-lucnych-kvetov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E661-7393-4005-BEFE-66F9E0D4F1C0}" type="datetimeFigureOut">
              <a:rPr lang="sk-SK" smtClean="0"/>
              <a:pPr/>
              <a:t>27. 4. 2019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AA04-96E8-4D14-A8FB-81C8D2B4849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titia-tiba.blogspot.com/2011/06/kytica-lucnych-kvetov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1470025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bg1"/>
                </a:solidFill>
                <a:latin typeface="Baveuse" pitchFamily="2" charset="-18"/>
              </a:rPr>
              <a:t>Lúčne rastliny a huby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Margaréta biela</a:t>
            </a:r>
          </a:p>
        </p:txBody>
      </p:sp>
      <p:pic>
        <p:nvPicPr>
          <p:cNvPr id="5" name="Zástupný symbol obsahu 4" descr="margare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3496306" cy="4525963"/>
          </a:xfrm>
        </p:spPr>
      </p:pic>
      <p:pic>
        <p:nvPicPr>
          <p:cNvPr id="8" name="Zástupný symbol obsahu 7" descr="leucanthemum_vulga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4258768" cy="307183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 descr="kukucka luc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1566" y="1600200"/>
            <a:ext cx="3149868" cy="4525963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Kukučka lúčna</a:t>
            </a:r>
          </a:p>
        </p:txBody>
      </p:sp>
      <p:pic>
        <p:nvPicPr>
          <p:cNvPr id="8" name="Zástupný symbol obsahu 7" descr="kukucka lucn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6729" y="1600200"/>
            <a:ext cx="3381541" cy="4525963"/>
          </a:xfrm>
        </p:spPr>
      </p:pic>
      <p:pic>
        <p:nvPicPr>
          <p:cNvPr id="9" name="Zástupný symbol obsahu 4" descr="Lychnis flos-cuculi 0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000504"/>
            <a:ext cx="3251200" cy="2438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C000"/>
                </a:solidFill>
              </a:rPr>
              <a:t>Záružlie močiarne</a:t>
            </a:r>
          </a:p>
        </p:txBody>
      </p:sp>
      <p:pic>
        <p:nvPicPr>
          <p:cNvPr id="5" name="Zástupný symbol obsahu 4" descr="zaruzli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48706"/>
            <a:ext cx="4038600" cy="3028950"/>
          </a:xfrm>
        </p:spPr>
      </p:pic>
      <p:pic>
        <p:nvPicPr>
          <p:cNvPr id="6" name="Zástupný symbol obsahu 5" descr="zaruzlie mociar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6486" y="2357430"/>
            <a:ext cx="4233232" cy="300039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Rebríček obyčajný</a:t>
            </a:r>
          </a:p>
        </p:txBody>
      </p:sp>
      <p:pic>
        <p:nvPicPr>
          <p:cNvPr id="5" name="Zástupný symbol obsahu 4" descr="Achillea_millefolium_20041012_25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3074" name="Picture 2" descr="D:\SKOLA\Bio_5\obrazky\lucne rastliny a huby\rebricek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555375"/>
            <a:ext cx="2786082" cy="45748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Nezábudka močiarna</a:t>
            </a:r>
          </a:p>
        </p:txBody>
      </p:sp>
      <p:pic>
        <p:nvPicPr>
          <p:cNvPr id="6" name="Zástupný symbol obsahu 5" descr="nezabud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8242" y="2140837"/>
            <a:ext cx="4038600" cy="34446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928803"/>
            <a:ext cx="41427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7030A0"/>
                </a:solidFill>
              </a:rPr>
              <a:t>Pakost lúčny</a:t>
            </a:r>
          </a:p>
        </p:txBody>
      </p:sp>
      <p:pic>
        <p:nvPicPr>
          <p:cNvPr id="5" name="Zástupný symbol obsahu 4" descr="pako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0497"/>
            <a:ext cx="4038600" cy="2985368"/>
          </a:xfrm>
        </p:spPr>
      </p:pic>
      <p:pic>
        <p:nvPicPr>
          <p:cNvPr id="6" name="Zástupný symbol obsahu 5" descr="pakost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Rumanček</a:t>
            </a:r>
            <a:r>
              <a:rPr lang="sk-SK" b="1" dirty="0"/>
              <a:t> </a:t>
            </a:r>
            <a:r>
              <a:rPr lang="sk-SK" b="1" dirty="0">
                <a:solidFill>
                  <a:schemeClr val="bg1"/>
                </a:solidFill>
              </a:rPr>
              <a:t>kamilkový</a:t>
            </a:r>
          </a:p>
        </p:txBody>
      </p:sp>
      <p:pic>
        <p:nvPicPr>
          <p:cNvPr id="5" name="Zástupný symbol obsahu 4" descr="rumanc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9341"/>
            <a:ext cx="4038600" cy="3027680"/>
          </a:xfrm>
        </p:spPr>
      </p:pic>
      <p:pic>
        <p:nvPicPr>
          <p:cNvPr id="6" name="Zástupný symbol obsahu 5" descr="rumance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171" y="274638"/>
            <a:ext cx="819362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3500" b="1" dirty="0" err="1">
                <a:solidFill>
                  <a:srgbClr val="CC00CC"/>
                </a:solidFill>
              </a:rPr>
              <a:t>Vstavačovec</a:t>
            </a:r>
            <a:r>
              <a:rPr lang="sk-SK" sz="3500" b="1" dirty="0">
                <a:solidFill>
                  <a:srgbClr val="CC00CC"/>
                </a:solidFill>
              </a:rPr>
              <a:t> májový </a:t>
            </a:r>
            <a:r>
              <a:rPr lang="sk-SK" sz="3500" b="1" dirty="0"/>
              <a:t>			</a:t>
            </a:r>
            <a:r>
              <a:rPr lang="sk-SK" sz="3500" b="1" dirty="0">
                <a:solidFill>
                  <a:srgbClr val="FFFF00"/>
                </a:solidFill>
              </a:rPr>
              <a:t>Hlaváčik jarný</a:t>
            </a:r>
          </a:p>
        </p:txBody>
      </p:sp>
      <p:pic>
        <p:nvPicPr>
          <p:cNvPr id="5" name="Zástupný symbol obsahu 4" descr="vstavacov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171" y="1600200"/>
            <a:ext cx="3966657" cy="4525963"/>
          </a:xfrm>
        </p:spPr>
      </p:pic>
      <p:pic>
        <p:nvPicPr>
          <p:cNvPr id="6" name="Zástupný symbol obsahu 5" descr="hlavacik jarn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9494" y="1600200"/>
            <a:ext cx="3394472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7030A0"/>
                </a:solidFill>
              </a:rPr>
              <a:t>Šalvia lúčna</a:t>
            </a:r>
          </a:p>
        </p:txBody>
      </p:sp>
      <p:pic>
        <p:nvPicPr>
          <p:cNvPr id="5" name="Zástupný symbol obsahu 4" descr="salv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obsahu 5" descr="salvia_pratensi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0417" y="1600200"/>
            <a:ext cx="3034165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C00CC"/>
                </a:solidFill>
              </a:rPr>
              <a:t>Dúška materina</a:t>
            </a:r>
          </a:p>
        </p:txBody>
      </p:sp>
      <p:pic>
        <p:nvPicPr>
          <p:cNvPr id="6" name="Zástupný symbol obsahu 5" descr="duska mater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0988" y="2357430"/>
            <a:ext cx="3995854" cy="3000396"/>
          </a:xfrm>
        </p:spPr>
      </p:pic>
      <p:pic>
        <p:nvPicPr>
          <p:cNvPr id="8" name="Zástupný symbol obsahu 7" descr="dus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4400215" cy="300039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43098"/>
            <a:ext cx="8291264" cy="5768997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4400" dirty="0"/>
              <a:t>Typické rastliny lúk a pasienkov sú </a:t>
            </a:r>
            <a:r>
              <a:rPr lang="sk-SK" sz="4400" dirty="0">
                <a:solidFill>
                  <a:srgbClr val="C00000"/>
                </a:solidFill>
              </a:rPr>
              <a:t>lúčne byliny a trávy.</a:t>
            </a:r>
          </a:p>
          <a:p>
            <a:pPr algn="just"/>
            <a:r>
              <a:rPr lang="sk-SK" sz="4400" dirty="0"/>
              <a:t>Tvoria </a:t>
            </a:r>
            <a:r>
              <a:rPr lang="sk-SK" sz="4400" dirty="0">
                <a:solidFill>
                  <a:srgbClr val="C00000"/>
                </a:solidFill>
              </a:rPr>
              <a:t>trsy, </a:t>
            </a:r>
            <a:r>
              <a:rPr lang="sk-SK" sz="4400" dirty="0"/>
              <a:t>ktoré vytvárajú trávnaté porasty</a:t>
            </a:r>
          </a:p>
          <a:p>
            <a:pPr algn="just"/>
            <a:r>
              <a:rPr lang="sk-SK" sz="4400" dirty="0"/>
              <a:t>Väčšinou sú to </a:t>
            </a:r>
            <a:r>
              <a:rPr lang="sk-SK" sz="4400" dirty="0">
                <a:solidFill>
                  <a:srgbClr val="C00000"/>
                </a:solidFill>
              </a:rPr>
              <a:t>trváce rastliny </a:t>
            </a:r>
            <a:r>
              <a:rPr lang="sk-SK" sz="4400" dirty="0"/>
              <a:t>– žijú niekoľko rokov</a:t>
            </a:r>
          </a:p>
          <a:p>
            <a:pPr algn="just"/>
            <a:r>
              <a:rPr lang="sk-SK" sz="4400" dirty="0"/>
              <a:t>Na lúkach rastú rastliny v určitých vrstvách – etážach:</a:t>
            </a:r>
          </a:p>
        </p:txBody>
      </p:sp>
      <p:pic>
        <p:nvPicPr>
          <p:cNvPr id="2050" name="Picture 2" descr="D:\SKOLA\Bio_5\obrazky\lucne rastliny a huby\lucne vrst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08" y="375349"/>
            <a:ext cx="8844048" cy="5080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rgbClr val="C00000"/>
                </a:solidFill>
              </a:rPr>
              <a:t>Lúčne huby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4400" dirty="0"/>
              <a:t>jedlé huby: </a:t>
            </a:r>
            <a:r>
              <a:rPr lang="sk-SK" sz="4400" dirty="0">
                <a:solidFill>
                  <a:srgbClr val="C00000"/>
                </a:solidFill>
              </a:rPr>
              <a:t>pečiarka poľná, bedľa vysoká, tanečnica poľná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Bedľa vysoká		  Tanečnica poľná</a:t>
            </a:r>
          </a:p>
        </p:txBody>
      </p:sp>
      <p:pic>
        <p:nvPicPr>
          <p:cNvPr id="7" name="Zástupný symbol obsahu 6" descr="Bedla vysoká -Macrolepiota proce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1428" y="1600200"/>
            <a:ext cx="3970143" cy="4525963"/>
          </a:xfrm>
        </p:spPr>
      </p:pic>
      <p:pic>
        <p:nvPicPr>
          <p:cNvPr id="10" name="Zástupný symbol obsahu 9" descr="tanecnica pol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6261"/>
            <a:ext cx="4038600" cy="3393841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500" b="1" dirty="0">
                <a:solidFill>
                  <a:schemeClr val="accent6">
                    <a:lumMod val="75000"/>
                  </a:schemeClr>
                </a:solidFill>
              </a:rPr>
              <a:t>Pečiarka poľná	</a:t>
            </a:r>
            <a:r>
              <a:rPr lang="sk-SK" sz="3500" b="1" dirty="0"/>
              <a:t>	     </a:t>
            </a:r>
            <a:r>
              <a:rPr lang="sk-SK" sz="3500" b="1" dirty="0">
                <a:solidFill>
                  <a:schemeClr val="accent3">
                    <a:lumMod val="75000"/>
                  </a:schemeClr>
                </a:solidFill>
              </a:rPr>
              <a:t>Muchotrávka zelená</a:t>
            </a:r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>
                <a:solidFill>
                  <a:srgbClr val="C00000"/>
                </a:solidFill>
              </a:rPr>
              <a:t>Mýli sa s muchotrávkou zelenou</a:t>
            </a:r>
          </a:p>
        </p:txBody>
      </p:sp>
      <p:pic>
        <p:nvPicPr>
          <p:cNvPr id="7" name="Zástupný symbol obsahu 6" descr="peciark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4620"/>
            <a:ext cx="4040188" cy="2748427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36631"/>
          </a:xfrm>
        </p:spPr>
        <p:txBody>
          <a:bodyPr>
            <a:normAutofit/>
          </a:bodyPr>
          <a:lstStyle/>
          <a:p>
            <a:r>
              <a:rPr lang="sk-SK" u="sng" dirty="0">
                <a:solidFill>
                  <a:srgbClr val="C00000"/>
                </a:solidFill>
              </a:rPr>
              <a:t>Smrteľne jedovatá</a:t>
            </a:r>
            <a:r>
              <a:rPr lang="sk-SK" dirty="0">
                <a:solidFill>
                  <a:srgbClr val="C00000"/>
                </a:solidFill>
              </a:rPr>
              <a:t>, na hlúbiku má pošvu</a:t>
            </a:r>
          </a:p>
        </p:txBody>
      </p:sp>
      <p:pic>
        <p:nvPicPr>
          <p:cNvPr id="8" name="Zástupný symbol obsahu 7" descr="muchotravka zele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449" y="2714620"/>
            <a:ext cx="3950415" cy="2786082"/>
          </a:xfrm>
        </p:spPr>
      </p:pic>
      <p:sp>
        <p:nvSpPr>
          <p:cNvPr id="11" name="Zástupný symbol textu 9"/>
          <p:cNvSpPr txBox="1">
            <a:spLocks/>
          </p:cNvSpPr>
          <p:nvPr/>
        </p:nvSpPr>
        <p:spPr>
          <a:xfrm>
            <a:off x="4643438" y="5392765"/>
            <a:ext cx="4041775" cy="1036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b="1" dirty="0">
                <a:solidFill>
                  <a:srgbClr val="C00000"/>
                </a:solidFill>
              </a:rPr>
              <a:t>	pošva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rot="16200000" flipV="1">
            <a:off x="5429256" y="5357826"/>
            <a:ext cx="1000132" cy="14287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5400000" flipH="1" flipV="1">
            <a:off x="5429256" y="4714884"/>
            <a:ext cx="1785950" cy="64294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FC1AA-D583-4752-BCF4-63362E1F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Lúčne trávy</a:t>
            </a:r>
          </a:p>
        </p:txBody>
      </p:sp>
      <p:pic>
        <p:nvPicPr>
          <p:cNvPr id="4" name="Picture 2" descr="D:\SKOLA\Bio_5\obrazky\lucne rastliny a huby\steblo1.jpg">
            <a:extLst>
              <a:ext uri="{FF2B5EF4-FFF2-40B4-BE49-F238E27FC236}">
                <a16:creationId xmlns:a16="http://schemas.microsoft.com/office/drawing/2014/main" id="{32E87ECC-9161-49F7-9586-20C67F90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2" y="404664"/>
            <a:ext cx="9111810" cy="621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5097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Lúčne trávy</a:t>
            </a:r>
          </a:p>
        </p:txBody>
      </p:sp>
      <p:sp>
        <p:nvSpPr>
          <p:cNvPr id="16" name="Zástupný symbol textu 15"/>
          <p:cNvSpPr>
            <a:spLocks noGrp="1"/>
          </p:cNvSpPr>
          <p:nvPr>
            <p:ph type="body" idx="1"/>
          </p:nvPr>
        </p:nvSpPr>
        <p:spPr>
          <a:xfrm>
            <a:off x="71406" y="1535113"/>
            <a:ext cx="4040188" cy="639762"/>
          </a:xfrm>
        </p:spPr>
        <p:txBody>
          <a:bodyPr/>
          <a:lstStyle/>
          <a:p>
            <a:r>
              <a:rPr lang="sk-SK" dirty="0"/>
              <a:t>	lipnica</a:t>
            </a:r>
          </a:p>
        </p:txBody>
      </p:sp>
      <p:pic>
        <p:nvPicPr>
          <p:cNvPr id="7" name="Zástupný symbol obsahu 6" descr="lipn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2" y="2143115"/>
            <a:ext cx="2857520" cy="4160113"/>
          </a:xfrm>
        </p:spPr>
      </p:pic>
      <p:sp>
        <p:nvSpPr>
          <p:cNvPr id="17" name="Zástupný symbol textu 16"/>
          <p:cNvSpPr>
            <a:spLocks noGrp="1"/>
          </p:cNvSpPr>
          <p:nvPr>
            <p:ph type="body" sz="quarter" idx="3"/>
          </p:nvPr>
        </p:nvSpPr>
        <p:spPr>
          <a:xfrm>
            <a:off x="3028968" y="1535113"/>
            <a:ext cx="6043626" cy="639762"/>
          </a:xfrm>
        </p:spPr>
        <p:txBody>
          <a:bodyPr/>
          <a:lstStyle/>
          <a:p>
            <a:r>
              <a:rPr lang="sk-SK" dirty="0"/>
              <a:t>	</a:t>
            </a:r>
            <a:r>
              <a:rPr lang="sk-SK" dirty="0" err="1"/>
              <a:t>reznačka</a:t>
            </a:r>
            <a:r>
              <a:rPr lang="sk-SK" dirty="0"/>
              <a:t>		</a:t>
            </a:r>
            <a:r>
              <a:rPr lang="sk-SK" dirty="0" err="1"/>
              <a:t>timotejka</a:t>
            </a:r>
            <a:endParaRPr lang="sk-SK" dirty="0"/>
          </a:p>
        </p:txBody>
      </p:sp>
      <p:pic>
        <p:nvPicPr>
          <p:cNvPr id="14" name="Zástupný symbol obsahu 13" descr="timotejka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0760" y="2143115"/>
            <a:ext cx="3143271" cy="4191029"/>
          </a:xfrm>
        </p:spPr>
      </p:pic>
      <p:pic>
        <p:nvPicPr>
          <p:cNvPr id="2050" name="Picture 2" descr="D:\SKOLA\Bio_5\obrazky\lucne rastliny a huby\Dactylis-glomerat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160" y="2124537"/>
            <a:ext cx="3238600" cy="41619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DE2C4-6CFA-47EF-ADAC-EE1303EC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2"/>
                </a:solidFill>
              </a:rPr>
              <a:t>Rozdiely: 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5AE613C-477C-4B8C-B58C-AEA31F88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068" y="1521343"/>
            <a:ext cx="1450504" cy="639762"/>
          </a:xfrm>
        </p:spPr>
        <p:txBody>
          <a:bodyPr/>
          <a:lstStyle/>
          <a:p>
            <a:r>
              <a:rPr lang="sk-SK" dirty="0" err="1"/>
              <a:t>Reznačka</a:t>
            </a:r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CC89079-359E-43B5-BAB5-DCCFDE24F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1600" y="1520959"/>
            <a:ext cx="2890664" cy="639762"/>
          </a:xfrm>
        </p:spPr>
        <p:txBody>
          <a:bodyPr/>
          <a:lstStyle/>
          <a:p>
            <a:r>
              <a:rPr lang="sk-SK" dirty="0"/>
              <a:t>Lipnica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EB6A062-D35A-4A44-AAB3-CFACD2D758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SÃºvisiaci obrÃ¡zok">
            <a:extLst>
              <a:ext uri="{FF2B5EF4-FFF2-40B4-BE49-F238E27FC236}">
                <a16:creationId xmlns:a16="http://schemas.microsoft.com/office/drawing/2014/main" id="{0D913651-E8A3-4C0B-AA98-17ED50449A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13" y="2174874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reznaÄka">
            <a:extLst>
              <a:ext uri="{FF2B5EF4-FFF2-40B4-BE49-F238E27FC236}">
                <a16:creationId xmlns:a16="http://schemas.microsoft.com/office/drawing/2014/main" id="{937F9133-3E77-428F-A881-FE9CB2759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23508"/>
          <a:stretch/>
        </p:blipFill>
        <p:spPr bwMode="auto">
          <a:xfrm>
            <a:off x="504168" y="2174875"/>
            <a:ext cx="2736304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timotejka">
            <a:extLst>
              <a:ext uri="{FF2B5EF4-FFF2-40B4-BE49-F238E27FC236}">
                <a16:creationId xmlns:a16="http://schemas.microsoft.com/office/drawing/2014/main" id="{1C594778-B949-4C98-AB18-7745AF7D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74" y="2198812"/>
            <a:ext cx="2591866" cy="3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F71B8A3-4D77-4612-9BB7-62F30F777CC7}"/>
              </a:ext>
            </a:extLst>
          </p:cNvPr>
          <p:cNvSpPr txBox="1"/>
          <p:nvPr/>
        </p:nvSpPr>
        <p:spPr>
          <a:xfrm>
            <a:off x="3768260" y="1689272"/>
            <a:ext cx="154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Timotejka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62310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rgbClr val="C00000"/>
                </a:solidFill>
              </a:rPr>
              <a:t>Lúčne byliny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4400" dirty="0"/>
              <a:t>mokré lúky: </a:t>
            </a:r>
            <a:r>
              <a:rPr lang="sk-SK" sz="4400" dirty="0">
                <a:solidFill>
                  <a:srgbClr val="C00000"/>
                </a:solidFill>
              </a:rPr>
              <a:t>kukučka, iskerník, nezábudka, záružlie</a:t>
            </a:r>
          </a:p>
          <a:p>
            <a:pPr algn="just"/>
            <a:r>
              <a:rPr lang="sk-SK" sz="4400" dirty="0"/>
              <a:t>suché lúky: </a:t>
            </a:r>
            <a:r>
              <a:rPr lang="sk-SK" sz="4400" dirty="0">
                <a:solidFill>
                  <a:srgbClr val="C00000"/>
                </a:solidFill>
              </a:rPr>
              <a:t>margaréta, zvonček, rebríček, šalvia, pakost</a:t>
            </a:r>
          </a:p>
          <a:p>
            <a:pPr algn="just"/>
            <a:r>
              <a:rPr lang="sk-SK" sz="4400" dirty="0"/>
              <a:t>liečivé rastliny: </a:t>
            </a:r>
            <a:r>
              <a:rPr lang="sk-SK" sz="4400" dirty="0">
                <a:solidFill>
                  <a:srgbClr val="C00000"/>
                </a:solidFill>
              </a:rPr>
              <a:t>dúška materina, rumanček, rebríček obyčajný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sk-SK" sz="4400" dirty="0"/>
              <a:t>chránené rastliny: </a:t>
            </a:r>
            <a:r>
              <a:rPr lang="sk-SK" sz="4400" dirty="0" err="1">
                <a:solidFill>
                  <a:srgbClr val="C00000"/>
                </a:solidFill>
              </a:rPr>
              <a:t>vstavačovec</a:t>
            </a:r>
            <a:r>
              <a:rPr lang="sk-SK" sz="4400" dirty="0">
                <a:solidFill>
                  <a:srgbClr val="C00000"/>
                </a:solidFill>
              </a:rPr>
              <a:t> májový, hlaváčik jarný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Iskerník prudký</a:t>
            </a:r>
          </a:p>
        </p:txBody>
      </p:sp>
      <p:pic>
        <p:nvPicPr>
          <p:cNvPr id="10" name="Zástupný symbol obsahu 9" descr="iskernik prudk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7571" y="1617681"/>
            <a:ext cx="3599858" cy="4525963"/>
          </a:xfrm>
        </p:spPr>
      </p:pic>
      <p:pic>
        <p:nvPicPr>
          <p:cNvPr id="9" name="Zástupný symbol obsahu 8" descr="iskernik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8910" y="1600200"/>
            <a:ext cx="3255180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7030A0"/>
                </a:solidFill>
              </a:rPr>
              <a:t>Zvonček konáristý</a:t>
            </a:r>
          </a:p>
        </p:txBody>
      </p:sp>
      <p:pic>
        <p:nvPicPr>
          <p:cNvPr id="5" name="Zástupný symbol obsahu 4" descr="Campanula.patula.PL.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6856" y="1600200"/>
            <a:ext cx="3399287" cy="4525963"/>
          </a:xfrm>
        </p:spPr>
      </p:pic>
      <p:pic>
        <p:nvPicPr>
          <p:cNvPr id="8" name="Zástupný symbol obsahu 7" descr="Campanula patu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2249" y="1617681"/>
            <a:ext cx="3390502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146</Words>
  <Application>Microsoft Office PowerPoint</Application>
  <PresentationFormat>Prezentácia na obrazovke (4:3)</PresentationFormat>
  <Paragraphs>38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Baveuse</vt:lpstr>
      <vt:lpstr>Calibri</vt:lpstr>
      <vt:lpstr>Motív Office</vt:lpstr>
      <vt:lpstr>Lúčne rastliny a huby</vt:lpstr>
      <vt:lpstr>Prezentácia programu PowerPoint</vt:lpstr>
      <vt:lpstr>Lúčne trávy</vt:lpstr>
      <vt:lpstr>Lúčne trávy</vt:lpstr>
      <vt:lpstr>Rozdiely: </vt:lpstr>
      <vt:lpstr>Lúčne byliny</vt:lpstr>
      <vt:lpstr>Prezentácia programu PowerPoint</vt:lpstr>
      <vt:lpstr>Iskerník prudký</vt:lpstr>
      <vt:lpstr>Zvonček konáristý</vt:lpstr>
      <vt:lpstr>Margaréta biela</vt:lpstr>
      <vt:lpstr>Kukučka lúčna</vt:lpstr>
      <vt:lpstr>Záružlie močiarne</vt:lpstr>
      <vt:lpstr>Rebríček obyčajný</vt:lpstr>
      <vt:lpstr>Nezábudka močiarna</vt:lpstr>
      <vt:lpstr>Pakost lúčny</vt:lpstr>
      <vt:lpstr>Rumanček kamilkový</vt:lpstr>
      <vt:lpstr>Vstavačovec májový    Hlaváčik jarný</vt:lpstr>
      <vt:lpstr>Šalvia lúčna</vt:lpstr>
      <vt:lpstr>Dúška materina</vt:lpstr>
      <vt:lpstr>Lúčne huby</vt:lpstr>
      <vt:lpstr>Bedľa vysoká    Tanečnica poľná</vt:lpstr>
      <vt:lpstr>Pečiarka poľná       Muchotrávka zelená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 a huby</dc:title>
  <dc:creator>Stela</dc:creator>
  <cp:lastModifiedBy>Mária Vaňová</cp:lastModifiedBy>
  <cp:revision>39</cp:revision>
  <dcterms:created xsi:type="dcterms:W3CDTF">2010-05-05T18:42:43Z</dcterms:created>
  <dcterms:modified xsi:type="dcterms:W3CDTF">2019-04-27T18:13:55Z</dcterms:modified>
</cp:coreProperties>
</file>